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C#m</a:t>
            </a:r>
            <a:r>
              <a:rPr lang="pt-BR" baseline="0" dirty="0" smtClean="0">
                <a:solidFill>
                  <a:srgbClr val="FFFF00"/>
                </a:solidFill>
              </a:rPr>
              <a:t>    A                        E            D             A       E            B                          F#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Levantarei seu olhar aos montes De onde o auxilio virá Deus é força de quem tem fé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A      B           C#m      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    A                      E    D                A          E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Misericórdia ele é Quando erramos ele é por nós Mostra nos o colo do pai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B                   F# A</a:t>
            </a:r>
            <a:r>
              <a:rPr lang="pt-BR" baseline="0" dirty="0" smtClean="0">
                <a:solidFill>
                  <a:srgbClr val="FFFF00"/>
                </a:solidFill>
              </a:rPr>
              <a:t>            B          C#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Com seu sangue libertador Livra do mal e da dor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E       B                      C#m</a:t>
            </a:r>
            <a:r>
              <a:rPr lang="pt-BR" baseline="0" dirty="0" smtClean="0">
                <a:solidFill>
                  <a:srgbClr val="FFFF00"/>
                </a:solidFill>
              </a:rPr>
              <a:t> A                  E                      B               F#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BEM AVENTURADO OS MISERICORDIOSOS POR QUE ELES ALCANÇARÃO MISERICÓRDIA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  A                     E     D            A              E                       B                     F#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Sem seu perdão quando eu cair Quem poderá me levantar? Se Deus perdoa quem somos nós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A      B         C#                       A                    E     D   A       E                    B                     F# 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Para não perdoar? O sangue de Cristo nos resgatou Ele ressuscitou Grite para mundo inteiro ouvir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A</a:t>
            </a:r>
            <a:r>
              <a:rPr lang="pt-BR" baseline="0" dirty="0" smtClean="0">
                <a:solidFill>
                  <a:srgbClr val="FFFF00"/>
                </a:solidFill>
              </a:rPr>
              <a:t>         B             C#   A                B              C#m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Jesus Cristo é senhor! Deixa o teu medo e tem fé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A</a:t>
            </a:r>
            <a:r>
              <a:rPr lang="pt-BR" baseline="0" dirty="0" smtClean="0">
                <a:solidFill>
                  <a:srgbClr val="FFFF00"/>
                </a:solidFill>
              </a:rPr>
              <a:t>           B           A                  B                   C#m         A         B    C#  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Um novo tempo virá Cristo está vivo, vivo entre nós E um dia ele voltará!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                A  </a:t>
            </a:r>
            <a:r>
              <a:rPr lang="pt-BR" smtClean="0">
                <a:solidFill>
                  <a:srgbClr val="FFFF00"/>
                </a:solidFill>
              </a:rPr>
              <a:t>E                        F#m D                </a:t>
            </a:r>
            <a:r>
              <a:rPr lang="pt-BR" baseline="0" smtClean="0">
                <a:solidFill>
                  <a:srgbClr val="FFFF00"/>
                </a:solidFill>
              </a:rPr>
              <a:t> A                     E               B</a:t>
            </a:r>
            <a:endParaRPr lang="pt-BR" dirty="0" smtClean="0">
              <a:solidFill>
                <a:srgbClr val="FFFF00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BEM AVENTURADO OS MISERICORDIOSOS POR QUE ELES ALCANÇARÃO MISERICÓRDIA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Levantarei seu olhar aos montes De onde o auxilio virá Deus é força de quem tem fé Misericórdia ele é Quando erramos ele é por nós Mostra nos o colo do pai Com seu sangue libertador Livra do mal e da dor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BEM AVENTURADO OS MISERICORDIOSOS POR QUE ELES ALCANÇARÃO MISERICÓRDIA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Sem seu perdão quando eu cair Quem poderá me levantar? Se Deus perdoa quem somos nós Para não perdoar? O sangue de Cristo nos resgatou Ele ressuscitou Grite para mundo inteiro ouvir Jesus Cristo é senhor! Deixa o teu medo e tem fé Um novo tempo virá Cristo está vivo, vivo entre nós E um dia ele voltará!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322</Words>
  <Application>Microsoft Office PowerPoint</Application>
  <PresentationFormat>Apresentação na tela (4:3)</PresentationFormat>
  <Paragraphs>22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2018-11-04T00:03:13Z</dcterms:modified>
</cp:coreProperties>
</file>