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2448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21/08/2016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rgbClr val="FFFF00"/>
                </a:solidFill>
              </a:rPr>
              <a:t>          D                                                                                     A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Um grande amigo meu que sua fé perdeu no dia de natal me procurou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D                                                                                                  A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contou-me sua vida tão cheia de incerteza com tanta honestidade que me fez chorar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   G                                                      D                    A               D     A D                            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e as lagrimas teimosa caindo no meu rosto lavou meu preconceito de cristão.</a:t>
            </a:r>
            <a:r>
              <a:rPr lang="pt-BR" sz="1200" dirty="0" smtClean="0">
                <a:solidFill>
                  <a:srgbClr val="FF0000"/>
                </a:solidFill>
              </a:rPr>
              <a:t>(refrão)</a:t>
            </a:r>
          </a:p>
          <a:p>
            <a:r>
              <a:rPr lang="pt-BR" sz="1200" dirty="0" smtClean="0">
                <a:solidFill>
                  <a:srgbClr val="FF0000"/>
                </a:solidFill>
              </a:rPr>
              <a:t>       D                                                 A                                                  D</a:t>
            </a:r>
          </a:p>
          <a:p>
            <a:r>
              <a:rPr lang="pt-BR" sz="1200" dirty="0" smtClean="0">
                <a:solidFill>
                  <a:srgbClr val="FF0000"/>
                </a:solidFill>
              </a:rPr>
              <a:t> </a:t>
            </a:r>
            <a:r>
              <a:rPr lang="pt-BR" sz="1200" dirty="0" smtClean="0">
                <a:solidFill>
                  <a:srgbClr val="FFFF00"/>
                </a:solidFill>
              </a:rPr>
              <a:t>EU SEI QUE DA VERDADE NÃO SOU DONO QUE NÃO SEI TUDO SOBRE DEUS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D                                               A                                                              D</a:t>
            </a:r>
            <a:r>
              <a:rPr lang="pt-BR" sz="1200" baseline="0" dirty="0" smtClean="0">
                <a:solidFill>
                  <a:srgbClr val="FFFF00"/>
                </a:solidFill>
              </a:rPr>
              <a:t>    A D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ÁS VEZES QUE DUVIDA E FAZ PERGUNTAS É MUITO MAIS HONESTO DO QUE EU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D                                                                                       A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Ao grande amigo meu que sua fé perdeu no dia de natal me confessei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D                                                                                                         A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contei-lhe minha vida tão cheia de procura com tanta esperança que ele até sorriu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G                                                             D                         A           D     A D                            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e aquele riso aberto nos trouxe bem mais perto lavou meu preconceito de ateu. </a:t>
            </a:r>
            <a:r>
              <a:rPr lang="pt-BR" sz="1200" dirty="0" smtClean="0">
                <a:solidFill>
                  <a:srgbClr val="FF0000"/>
                </a:solidFill>
              </a:rPr>
              <a:t>(refrão)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.....................................................................................................................................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D                                                                                         A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Por este amigo meu que sua fé perdeu naquele mesmo dia eu fui rezar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D                                                                                                                 A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e a minha prece amiga gerou esta cantiga que eu fiz pensado muito em meu país cristão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</a:t>
            </a:r>
            <a:r>
              <a:rPr lang="pt-BR" sz="1200" smtClean="0">
                <a:solidFill>
                  <a:srgbClr val="FFFF00"/>
                </a:solidFill>
              </a:rPr>
              <a:t>G                                                                 </a:t>
            </a:r>
            <a:r>
              <a:rPr lang="pt-BR" sz="1200" dirty="0" smtClean="0">
                <a:solidFill>
                  <a:srgbClr val="FFFF00"/>
                </a:solidFill>
              </a:rPr>
              <a:t>D                A             </a:t>
            </a:r>
            <a:r>
              <a:rPr lang="pt-BR" sz="1200" baseline="0" dirty="0" smtClean="0">
                <a:solidFill>
                  <a:srgbClr val="FFFF00"/>
                </a:solidFill>
              </a:rPr>
              <a:t> </a:t>
            </a:r>
            <a:r>
              <a:rPr lang="pt-BR" sz="1200" dirty="0" smtClean="0">
                <a:solidFill>
                  <a:srgbClr val="FFFF00"/>
                </a:solidFill>
              </a:rPr>
              <a:t>D     A D                            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as vezes muita gente não crê no que acredita e afasta seu irmão da religião.</a:t>
            </a:r>
            <a:r>
              <a:rPr lang="pt-BR" sz="1200" dirty="0" smtClean="0">
                <a:solidFill>
                  <a:srgbClr val="FF0000"/>
                </a:solidFill>
              </a:rPr>
              <a:t> (refrão)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21/08/2016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just"/>
            <a:r>
              <a:rPr lang="pt-BR" sz="2800" dirty="0" smtClean="0">
                <a:solidFill>
                  <a:srgbClr val="FFFF00"/>
                </a:solidFill>
              </a:rPr>
              <a:t>   </a:t>
            </a:r>
            <a:r>
              <a:rPr lang="pt-BR" sz="2800" dirty="0" smtClean="0">
                <a:solidFill>
                  <a:srgbClr val="FFFF00"/>
                </a:solidFill>
              </a:rPr>
              <a:t>Um grande amigo meu que sua fé perdeu no dia de natal me procurou contou-me sua vida tão cheia de incerteza com tanta honestidade que me fez chorar e as lagrimas teimosa caindo no meu rosto lavou meu preconceito de cristão.</a:t>
            </a:r>
            <a:r>
              <a:rPr lang="pt-BR" sz="2800" dirty="0" smtClean="0">
                <a:solidFill>
                  <a:srgbClr val="FF0000"/>
                </a:solidFill>
              </a:rPr>
              <a:t>(refrão) </a:t>
            </a:r>
            <a:r>
              <a:rPr lang="pt-BR" sz="2800" dirty="0" smtClean="0">
                <a:solidFill>
                  <a:srgbClr val="FFFF00"/>
                </a:solidFill>
              </a:rPr>
              <a:t>EU SEI QUE DA VERDADE NÃO SOU DONO QUE NÃO SEI TUDO SOBRE DEUS ÁS VEZES QUE DUVIDA E FAZ PERGUNTAS É MUITO MAIS HONESTO DO QUE EU Ao grande amigo meu que sua fé perdeu no dia de natal me confessei contei-lhe minha vida tão cheia de procura com tanta esperança que ele até sorriu e aquele riso aberto nos trouxe bem mais perto lavou meu preconceito de ateu. </a:t>
            </a:r>
            <a:r>
              <a:rPr lang="pt-BR" sz="2800" dirty="0" smtClean="0">
                <a:solidFill>
                  <a:srgbClr val="FF0000"/>
                </a:solidFill>
              </a:rPr>
              <a:t>(refrão) </a:t>
            </a:r>
            <a:r>
              <a:rPr lang="pt-BR" sz="2800" dirty="0" smtClean="0">
                <a:solidFill>
                  <a:srgbClr val="FFFF00"/>
                </a:solidFill>
              </a:rPr>
              <a:t>Por este amigo meu que sua fé perdeu naquele mesmo dia eu fui rezar e a minha prece amiga gerou esta cantiga que eu fiz pensado muito em meu país cristão as vezes muita gente não crê no que acredita e afasta seu irmão da religião.</a:t>
            </a:r>
            <a:r>
              <a:rPr lang="pt-BR" sz="2800" dirty="0" smtClean="0">
                <a:solidFill>
                  <a:srgbClr val="FF0000"/>
                </a:solidFill>
              </a:rPr>
              <a:t> (refrão)</a:t>
            </a:r>
            <a:endParaRPr lang="pt-BR" sz="2800" dirty="0" smtClean="0">
              <a:solidFill>
                <a:srgbClr val="FFFF00"/>
              </a:solidFill>
            </a:endParaRPr>
          </a:p>
          <a:p>
            <a:pPr algn="just"/>
            <a:endParaRPr lang="pt-BR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390</Words>
  <Application>Microsoft Office PowerPoint</Application>
  <PresentationFormat>Apresentação na tela (4:3)</PresentationFormat>
  <Paragraphs>25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14</cp:revision>
  <dcterms:created xsi:type="dcterms:W3CDTF">2016-06-04T17:36:16Z</dcterms:created>
  <dcterms:modified xsi:type="dcterms:W3CDTF">2016-08-21T14:29:01Z</dcterms:modified>
</cp:coreProperties>
</file>