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2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C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C                 F     C               F              C   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Louvado seja o senhor pela mãe terra, Que nos acolhe nos alegra e da o pão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Gm 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F   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G            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queremos ser o teu parceiro na tarefa de “de cultivar e bem guardar a criação”   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         F     A</a:t>
            </a:r>
            <a:r>
              <a:rPr lang="pt-BR" baseline="0" dirty="0" smtClean="0">
                <a:solidFill>
                  <a:srgbClr val="FFFF00"/>
                </a:solidFill>
              </a:rPr>
              <a:t>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G           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DA AMAZONA ATE OS PAMPAS DOS CERRADOS AOS MANGUEZAIS,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Gm     C        F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   F        C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CHEGUE ATI O NOSSO CANTO       PELA VIDA E PELA PAZ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C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C                F     C              F                 C   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Vendo a riqueza dos biomas que criastes, Feliz disseste: tudo é belo , tudo é bom!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Gm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F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    G                    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 pra cuidar de sua obra nos chamaste A preservar e cultivar tão grande dom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C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C                    F     C                  F                C      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Por toda costa do pais se espalhas vida,   são muitas rostos da Caatinga ao Pantanal,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Gm    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F 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</a:t>
            </a:r>
            <a:r>
              <a:rPr lang="pt-BR" baseline="0" smtClean="0">
                <a:solidFill>
                  <a:srgbClr val="FFFF00"/>
                </a:solidFill>
              </a:rPr>
              <a:t>G                  </a:t>
            </a:r>
            <a:r>
              <a:rPr lang="pt-BR" baseline="0" dirty="0" smtClean="0">
                <a:solidFill>
                  <a:srgbClr val="FFFF00"/>
                </a:solidFill>
              </a:rPr>
              <a:t>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Negros e índios, camponeses: gente linda, Lutando junto por um mundo mais igual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Louvado seja o senhor pela mãe terra, Que nos acolhe nos alegra e da o pão queremos ser o teu parceiro na tarefa de “de cultivar e bem guardar a criação”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AMAZONA ATE OS PAMPAS DOS CERRADOS AOS MANGUEZAIS, CHEGUE ATI O NOSSO CANTO PELA VIDA E PELA PAZ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Vendo a riqueza dos biomas que criastes, Feliz disseste: tudo é belo , tudo é bom! E pra cuidar de sua obra nos chamaste A preservar e cultivar tão grande dom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Por toda costa do pais se espalhas vida, são muitas rostos da Caatinga ao Pantanal, Negros e índios, camponeses: gente linda, Lutando junto por um mundo mais igual</a:t>
            </a:r>
            <a:r>
              <a:rPr lang="pt-BR" dirty="0" smtClean="0">
                <a:solidFill>
                  <a:srgbClr val="FFFF00"/>
                </a:solidFill>
              </a:rPr>
              <a:t> 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303</Words>
  <Application>Microsoft Office PowerPoint</Application>
  <PresentationFormat>Apresentação na tela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24</cp:revision>
  <dcterms:created xsi:type="dcterms:W3CDTF">2016-06-04T17:36:16Z</dcterms:created>
  <dcterms:modified xsi:type="dcterms:W3CDTF">2017-03-12T02:24:31Z</dcterms:modified>
</cp:coreProperties>
</file>