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01/02/2018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</Words>
  <Application>Microsoft Office PowerPoint</Application>
  <PresentationFormat>Apresentação na tela (4:3)</PresentationFormat>
  <Paragraphs>1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17</cp:revision>
  <dcterms:created xsi:type="dcterms:W3CDTF">2016-06-04T17:36:16Z</dcterms:created>
  <dcterms:modified xsi:type="dcterms:W3CDTF">2018-02-02T01:43:40Z</dcterms:modified>
</cp:coreProperties>
</file>