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7814" autoAdjust="0"/>
  </p:normalViewPr>
  <p:slideViewPr>
    <p:cSldViewPr>
      <p:cViewPr varScale="1">
        <p:scale>
          <a:sx n="64" d="100"/>
          <a:sy n="64" d="100"/>
        </p:scale>
        <p:origin x="-15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95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E1D3-F791-43B4-8CB0-0AA53725B414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9A21D2-EBB1-4653-9B2A-F121724D40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88421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G7      Cm 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01 - Neste tempo quaresmal, ó Deus da vida</a:t>
            </a:r>
          </a:p>
          <a:p>
            <a:r>
              <a:rPr lang="pt-BR" dirty="0" smtClean="0"/>
              <a:t>        G7                   Cm</a:t>
            </a:r>
          </a:p>
          <a:p>
            <a:r>
              <a:rPr lang="pt-BR" dirty="0" smtClean="0"/>
              <a:t>A tua Igreja se propõe a superar</a:t>
            </a:r>
          </a:p>
          <a:p>
            <a:r>
              <a:rPr lang="pt-BR" dirty="0" smtClean="0"/>
              <a:t>     C7 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A violência que está nas mãos do mundo</a:t>
            </a:r>
          </a:p>
          <a:p>
            <a:r>
              <a:rPr lang="pt-BR" dirty="0" smtClean="0"/>
              <a:t>         G7                       C    G7</a:t>
            </a:r>
          </a:p>
          <a:p>
            <a:r>
              <a:rPr lang="pt-BR" dirty="0" smtClean="0"/>
              <a:t>E sai do íntimo de quem não sabe amar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        C         AM       DM</a:t>
            </a:r>
          </a:p>
          <a:p>
            <a:r>
              <a:rPr lang="pt-BR" dirty="0" smtClean="0"/>
              <a:t>FRATERNIDADE É SUPERAR A VIOLÊNCIA</a:t>
            </a:r>
          </a:p>
          <a:p>
            <a:r>
              <a:rPr lang="pt-BR" dirty="0" smtClean="0"/>
              <a:t>       G7                             C   C7</a:t>
            </a:r>
          </a:p>
          <a:p>
            <a:r>
              <a:rPr lang="pt-BR" dirty="0" smtClean="0"/>
              <a:t>É DERRAMAR, EM VEZ DE SANGUE, MAIS PERDÃO</a:t>
            </a:r>
          </a:p>
          <a:p>
            <a:r>
              <a:rPr lang="pt-BR" dirty="0" smtClean="0"/>
              <a:t>                                    F</a:t>
            </a:r>
          </a:p>
          <a:p>
            <a:r>
              <a:rPr lang="pt-BR" dirty="0" smtClean="0"/>
              <a:t>É FERMENTAR NA HUMANIDADE O AMOR FRATERNO </a:t>
            </a:r>
          </a:p>
          <a:p>
            <a:r>
              <a:rPr lang="pt-BR" dirty="0" smtClean="0"/>
              <a:t>                   G7                                          C</a:t>
            </a:r>
          </a:p>
          <a:p>
            <a:r>
              <a:rPr lang="pt-BR" dirty="0" smtClean="0"/>
              <a:t>POIS JESUS DISSE QUE "SOMOS TODOS IRMÃOS" </a:t>
            </a:r>
            <a:endParaRPr lang="pt-BR" dirty="0" smtClean="0"/>
          </a:p>
          <a:p>
            <a:r>
              <a:rPr lang="pt-BR" baseline="0" dirty="0" smtClean="0"/>
              <a:t>                   </a:t>
            </a:r>
            <a:r>
              <a:rPr lang="pt-BR" smtClean="0"/>
              <a:t>G                                  Cm</a:t>
            </a:r>
            <a:endParaRPr lang="pt-BR" dirty="0" smtClean="0"/>
          </a:p>
          <a:p>
            <a:r>
              <a:rPr lang="pt-BR" smtClean="0"/>
              <a:t> </a:t>
            </a:r>
            <a:r>
              <a:rPr lang="pt-BR" dirty="0" smtClean="0"/>
              <a:t>POIS JESUS DISSE QUE "SOMOS TODOS IRMÃOS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          Cm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02 - Quem plantar a paz e o bem pelo </a:t>
            </a:r>
            <a:r>
              <a:rPr lang="pt-BR" dirty="0" smtClean="0"/>
              <a:t>caminho</a:t>
            </a:r>
            <a:endParaRPr lang="pt-BR" dirty="0" smtClean="0"/>
          </a:p>
          <a:p>
            <a:r>
              <a:rPr lang="pt-BR" dirty="0" smtClean="0"/>
              <a:t>       G7                        Cm</a:t>
            </a:r>
          </a:p>
          <a:p>
            <a:r>
              <a:rPr lang="pt-BR" dirty="0" smtClean="0"/>
              <a:t>E cultivá-los com carinho e proteção</a:t>
            </a:r>
          </a:p>
          <a:p>
            <a:r>
              <a:rPr lang="pt-BR" dirty="0" smtClean="0"/>
              <a:t>           C7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Não mais verá a violência em sua terra</a:t>
            </a:r>
          </a:p>
          <a:p>
            <a:r>
              <a:rPr lang="pt-BR" dirty="0" smtClean="0"/>
              <a:t>         G7                       C      G7</a:t>
            </a:r>
          </a:p>
          <a:p>
            <a:r>
              <a:rPr lang="pt-BR" dirty="0" smtClean="0"/>
              <a:t>Levar a paz é compromisso do cristão</a:t>
            </a:r>
          </a:p>
          <a:p>
            <a:r>
              <a:rPr lang="pt-BR" dirty="0" smtClean="0"/>
              <a:t>---------------------------------------------------------------</a:t>
            </a:r>
            <a:endParaRPr lang="pt-BR" dirty="0" smtClean="0"/>
          </a:p>
          <a:p>
            <a:r>
              <a:rPr lang="pt-BR" dirty="0" smtClean="0"/>
              <a:t> </a:t>
            </a:r>
            <a:r>
              <a:rPr lang="pt-BR" dirty="0" smtClean="0"/>
              <a:t>Cm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03 - A exclusão que leva à morte tanta gente</a:t>
            </a:r>
          </a:p>
          <a:p>
            <a:r>
              <a:rPr lang="pt-BR" dirty="0" smtClean="0"/>
              <a:t>          G7                   Cm</a:t>
            </a:r>
          </a:p>
          <a:p>
            <a:r>
              <a:rPr lang="pt-BR" dirty="0" smtClean="0"/>
              <a:t>Corrompe vidas e destrói a criação</a:t>
            </a:r>
          </a:p>
          <a:p>
            <a:r>
              <a:rPr lang="pt-BR" dirty="0" smtClean="0"/>
              <a:t> C7                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- "Basta de guerra e violência, ó Deus clemente" </a:t>
            </a:r>
          </a:p>
          <a:p>
            <a:r>
              <a:rPr lang="pt-BR" dirty="0" smtClean="0"/>
              <a:t>      G7                         C      G7</a:t>
            </a:r>
          </a:p>
          <a:p>
            <a:r>
              <a:rPr lang="pt-BR" dirty="0" smtClean="0"/>
              <a:t>É o clamor dos filhos teus em oração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     C         </a:t>
            </a:r>
            <a:r>
              <a:rPr lang="pt-BR" dirty="0" err="1" smtClean="0"/>
              <a:t>Am</a:t>
            </a:r>
            <a:r>
              <a:rPr lang="pt-BR" dirty="0" smtClean="0"/>
              <a:t>       Dm</a:t>
            </a:r>
          </a:p>
          <a:p>
            <a:r>
              <a:rPr lang="pt-BR" dirty="0" smtClean="0"/>
              <a:t>Fraternidade é superar a violência</a:t>
            </a:r>
          </a:p>
          <a:p>
            <a:r>
              <a:rPr lang="pt-BR" dirty="0" smtClean="0"/>
              <a:t>       G7                             C   C7</a:t>
            </a:r>
          </a:p>
          <a:p>
            <a:r>
              <a:rPr lang="pt-BR" dirty="0" smtClean="0"/>
              <a:t>É derramar, em vez de sangue, mais perdão</a:t>
            </a:r>
          </a:p>
          <a:p>
            <a:r>
              <a:rPr lang="pt-BR" dirty="0" smtClean="0"/>
              <a:t>                                    F</a:t>
            </a:r>
          </a:p>
          <a:p>
            <a:r>
              <a:rPr lang="pt-BR" dirty="0" smtClean="0"/>
              <a:t>É fermentar na humanidade o amor fraterno </a:t>
            </a:r>
          </a:p>
          <a:p>
            <a:r>
              <a:rPr lang="pt-BR" dirty="0" smtClean="0"/>
              <a:t>            C         G7          C</a:t>
            </a:r>
          </a:p>
          <a:p>
            <a:r>
              <a:rPr lang="pt-BR" dirty="0" smtClean="0"/>
              <a:t>Pois Jesus disse que "somos todos irmãos" </a:t>
            </a:r>
          </a:p>
          <a:p>
            <a:r>
              <a:rPr lang="pt-BR" dirty="0" smtClean="0"/>
              <a:t>F             C            C/G          Cm   </a:t>
            </a:r>
            <a:r>
              <a:rPr lang="pt-BR" dirty="0" err="1" smtClean="0"/>
              <a:t>Bb</a:t>
            </a:r>
            <a:r>
              <a:rPr lang="pt-BR" dirty="0" smtClean="0"/>
              <a:t>  </a:t>
            </a:r>
            <a:r>
              <a:rPr lang="pt-BR" dirty="0" err="1" smtClean="0"/>
              <a:t>Ab</a:t>
            </a:r>
            <a:r>
              <a:rPr lang="pt-BR" dirty="0" smtClean="0"/>
              <a:t>  G7</a:t>
            </a:r>
          </a:p>
          <a:p>
            <a:r>
              <a:rPr lang="pt-BR" dirty="0" smtClean="0"/>
              <a:t>   Pois Jesus disse que "somos todos irmãos</a:t>
            </a:r>
          </a:p>
          <a:p>
            <a:endParaRPr lang="pt-BR" dirty="0" smtClean="0"/>
          </a:p>
          <a:p>
            <a:r>
              <a:rPr lang="pt-BR" dirty="0" smtClean="0"/>
              <a:t>             Cm  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04 - Venha a nós, Senhor, teu Reino de justiça</a:t>
            </a:r>
          </a:p>
          <a:p>
            <a:r>
              <a:rPr lang="pt-BR" dirty="0" smtClean="0"/>
              <a:t>          G7                   Cm</a:t>
            </a:r>
          </a:p>
          <a:p>
            <a:r>
              <a:rPr lang="pt-BR" dirty="0" smtClean="0"/>
              <a:t>Pleno de paz, de harmonia e unidade</a:t>
            </a:r>
          </a:p>
          <a:p>
            <a:r>
              <a:rPr lang="pt-BR" dirty="0" smtClean="0"/>
              <a:t>Página 2 / 4</a:t>
            </a:r>
          </a:p>
          <a:p>
            <a:r>
              <a:rPr lang="pt-BR" dirty="0" smtClean="0"/>
              <a:t>                    C7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Sonhamos ver um novo céu e uma nova terra</a:t>
            </a:r>
          </a:p>
          <a:p>
            <a:r>
              <a:rPr lang="pt-BR" dirty="0" smtClean="0"/>
              <a:t>          G7                   C         G7</a:t>
            </a:r>
          </a:p>
          <a:p>
            <a:r>
              <a:rPr lang="pt-BR" dirty="0" smtClean="0"/>
              <a:t>Todos na roda da feliz fraternidade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     C         </a:t>
            </a:r>
            <a:r>
              <a:rPr lang="pt-BR" dirty="0" err="1" smtClean="0"/>
              <a:t>Am</a:t>
            </a:r>
            <a:r>
              <a:rPr lang="pt-BR" dirty="0" smtClean="0"/>
              <a:t>       Dm</a:t>
            </a:r>
          </a:p>
          <a:p>
            <a:r>
              <a:rPr lang="pt-BR" dirty="0" smtClean="0"/>
              <a:t>Fraternidade é superar a violência</a:t>
            </a:r>
          </a:p>
          <a:p>
            <a:r>
              <a:rPr lang="pt-BR" dirty="0" smtClean="0"/>
              <a:t>       G7                             C   C7</a:t>
            </a:r>
          </a:p>
          <a:p>
            <a:r>
              <a:rPr lang="pt-BR" dirty="0" smtClean="0"/>
              <a:t>É derramar, em vez de sangue, mais perdão</a:t>
            </a:r>
          </a:p>
          <a:p>
            <a:r>
              <a:rPr lang="pt-BR" dirty="0" smtClean="0"/>
              <a:t>                                    F</a:t>
            </a:r>
          </a:p>
          <a:p>
            <a:r>
              <a:rPr lang="pt-BR" dirty="0" smtClean="0"/>
              <a:t>É fermentar na humanidade o amor fraterno </a:t>
            </a:r>
          </a:p>
          <a:p>
            <a:r>
              <a:rPr lang="pt-BR" dirty="0" smtClean="0"/>
              <a:t>            C         G7          C</a:t>
            </a:r>
          </a:p>
          <a:p>
            <a:r>
              <a:rPr lang="pt-BR" dirty="0" smtClean="0"/>
              <a:t>Pois Jesus disse que "somos todos irmãos" </a:t>
            </a:r>
          </a:p>
          <a:p>
            <a:r>
              <a:rPr lang="pt-BR" dirty="0" smtClean="0"/>
              <a:t>F             C            C/G          Cm   </a:t>
            </a:r>
            <a:r>
              <a:rPr lang="pt-BR" dirty="0" err="1" smtClean="0"/>
              <a:t>Bb</a:t>
            </a:r>
            <a:r>
              <a:rPr lang="pt-BR" dirty="0" smtClean="0"/>
              <a:t>  </a:t>
            </a:r>
            <a:r>
              <a:rPr lang="pt-BR" dirty="0" err="1" smtClean="0"/>
              <a:t>Ab</a:t>
            </a:r>
            <a:r>
              <a:rPr lang="pt-BR" dirty="0" smtClean="0"/>
              <a:t>  G7</a:t>
            </a:r>
          </a:p>
          <a:p>
            <a:r>
              <a:rPr lang="pt-BR" dirty="0" smtClean="0"/>
              <a:t>   Pois Jesus disse que "somos todos irmãos</a:t>
            </a:r>
          </a:p>
          <a:p>
            <a:endParaRPr lang="pt-BR" dirty="0" smtClean="0"/>
          </a:p>
          <a:p>
            <a:r>
              <a:rPr lang="pt-BR" dirty="0" smtClean="0"/>
              <a:t>           Cm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05 - Tua Igreja tem o coração aberto</a:t>
            </a:r>
          </a:p>
          <a:p>
            <a:r>
              <a:rPr lang="pt-BR" dirty="0" smtClean="0"/>
              <a:t>        G7                    Cm</a:t>
            </a:r>
          </a:p>
          <a:p>
            <a:r>
              <a:rPr lang="pt-BR" dirty="0" smtClean="0"/>
              <a:t>E nos ensina o amor a cada irmão</a:t>
            </a:r>
          </a:p>
          <a:p>
            <a:r>
              <a:rPr lang="pt-BR" dirty="0" smtClean="0"/>
              <a:t>           C7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Em Jesus Cristo, acolhe, ama e perdoa</a:t>
            </a:r>
          </a:p>
          <a:p>
            <a:r>
              <a:rPr lang="pt-BR" dirty="0" smtClean="0"/>
              <a:t>            G7                         C       G7</a:t>
            </a:r>
          </a:p>
          <a:p>
            <a:r>
              <a:rPr lang="pt-BR" dirty="0" smtClean="0"/>
              <a:t>Quem fez o mal, caiu em si, e quer perdão</a:t>
            </a:r>
          </a:p>
          <a:p>
            <a:endParaRPr lang="pt-BR" dirty="0" smtClean="0"/>
          </a:p>
          <a:p>
            <a:r>
              <a:rPr lang="pt-BR" dirty="0" smtClean="0"/>
              <a:t>         C         </a:t>
            </a:r>
            <a:r>
              <a:rPr lang="pt-BR" dirty="0" err="1" smtClean="0"/>
              <a:t>Am</a:t>
            </a:r>
            <a:r>
              <a:rPr lang="pt-BR" dirty="0" smtClean="0"/>
              <a:t>       Dm</a:t>
            </a:r>
          </a:p>
          <a:p>
            <a:r>
              <a:rPr lang="pt-BR" dirty="0" smtClean="0"/>
              <a:t>Fraternidade é superar a violência</a:t>
            </a:r>
          </a:p>
          <a:p>
            <a:r>
              <a:rPr lang="pt-BR" dirty="0" smtClean="0"/>
              <a:t>       G7                             C   C7</a:t>
            </a:r>
          </a:p>
          <a:p>
            <a:r>
              <a:rPr lang="pt-BR" dirty="0" smtClean="0"/>
              <a:t>É derramar, em vez de sangue, mais perdão</a:t>
            </a:r>
          </a:p>
          <a:p>
            <a:r>
              <a:rPr lang="pt-BR" dirty="0" smtClean="0"/>
              <a:t>                                    F</a:t>
            </a:r>
          </a:p>
          <a:p>
            <a:r>
              <a:rPr lang="pt-BR" dirty="0" smtClean="0"/>
              <a:t>É fermentar na humanidade o amor fraterno </a:t>
            </a:r>
          </a:p>
          <a:p>
            <a:r>
              <a:rPr lang="pt-BR" dirty="0" smtClean="0"/>
              <a:t>            C         G7          C</a:t>
            </a:r>
          </a:p>
          <a:p>
            <a:r>
              <a:rPr lang="pt-BR" dirty="0" smtClean="0"/>
              <a:t>Pois Jesus disse que "somos todos irmãos" </a:t>
            </a:r>
          </a:p>
          <a:p>
            <a:r>
              <a:rPr lang="pt-BR" dirty="0" smtClean="0"/>
              <a:t>F             C            C/G          Cm   </a:t>
            </a:r>
            <a:r>
              <a:rPr lang="pt-BR" dirty="0" err="1" smtClean="0"/>
              <a:t>Bb</a:t>
            </a:r>
            <a:r>
              <a:rPr lang="pt-BR" dirty="0" smtClean="0"/>
              <a:t>  </a:t>
            </a:r>
            <a:r>
              <a:rPr lang="pt-BR" dirty="0" err="1" smtClean="0"/>
              <a:t>Ab</a:t>
            </a:r>
            <a:r>
              <a:rPr lang="pt-BR" dirty="0" smtClean="0"/>
              <a:t>  G7</a:t>
            </a:r>
          </a:p>
          <a:p>
            <a:r>
              <a:rPr lang="pt-BR" dirty="0" smtClean="0"/>
              <a:t>   Pois Jesus disse que "somos todos irmãos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A21D2-EBB1-4653-9B2A-F121724D40B8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970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 G7      Cm 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01 - Neste tempo quaresmal, ó Deus da vida</a:t>
            </a:r>
          </a:p>
          <a:p>
            <a:r>
              <a:rPr lang="pt-BR" dirty="0" smtClean="0"/>
              <a:t>        G7                   Cm</a:t>
            </a:r>
          </a:p>
          <a:p>
            <a:r>
              <a:rPr lang="pt-BR" dirty="0" smtClean="0"/>
              <a:t>A tua Igreja se propõe a superar</a:t>
            </a:r>
          </a:p>
          <a:p>
            <a:r>
              <a:rPr lang="pt-BR" dirty="0" smtClean="0"/>
              <a:t>     C7 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A violência que está nas mãos do mundo</a:t>
            </a:r>
          </a:p>
          <a:p>
            <a:r>
              <a:rPr lang="pt-BR" dirty="0" smtClean="0"/>
              <a:t>         G7                       C    G7</a:t>
            </a:r>
          </a:p>
          <a:p>
            <a:r>
              <a:rPr lang="pt-BR" dirty="0" smtClean="0"/>
              <a:t>E sai do íntimo de quem não sabe amar</a:t>
            </a:r>
          </a:p>
          <a:p>
            <a:endParaRPr lang="pt-BR" dirty="0" smtClean="0"/>
          </a:p>
          <a:p>
            <a:r>
              <a:rPr lang="pt-BR" dirty="0" smtClean="0"/>
              <a:t>         C         </a:t>
            </a:r>
            <a:r>
              <a:rPr lang="pt-BR" dirty="0" err="1" smtClean="0"/>
              <a:t>Am</a:t>
            </a:r>
            <a:r>
              <a:rPr lang="pt-BR" dirty="0" smtClean="0"/>
              <a:t>       Dm</a:t>
            </a:r>
          </a:p>
          <a:p>
            <a:r>
              <a:rPr lang="pt-BR" dirty="0" smtClean="0"/>
              <a:t>Fraternidade é superar a violência</a:t>
            </a:r>
          </a:p>
          <a:p>
            <a:r>
              <a:rPr lang="pt-BR" dirty="0" smtClean="0"/>
              <a:t>       G7                             C   C7</a:t>
            </a:r>
          </a:p>
          <a:p>
            <a:r>
              <a:rPr lang="pt-BR" dirty="0" smtClean="0"/>
              <a:t>É derramar, em vez de sangue, mais perdão</a:t>
            </a:r>
          </a:p>
          <a:p>
            <a:r>
              <a:rPr lang="pt-BR" dirty="0" smtClean="0"/>
              <a:t>                                    F</a:t>
            </a:r>
          </a:p>
          <a:p>
            <a:r>
              <a:rPr lang="pt-BR" dirty="0" smtClean="0"/>
              <a:t>É fermentar na humanidade o amor fraterno </a:t>
            </a:r>
          </a:p>
          <a:p>
            <a:r>
              <a:rPr lang="pt-BR" dirty="0" smtClean="0"/>
              <a:t>            C         G7          C</a:t>
            </a:r>
          </a:p>
          <a:p>
            <a:r>
              <a:rPr lang="pt-BR" dirty="0" smtClean="0"/>
              <a:t>Pois Jesus disse que "somos todos irmãos" </a:t>
            </a:r>
          </a:p>
          <a:p>
            <a:endParaRPr lang="pt-BR" dirty="0" smtClean="0"/>
          </a:p>
          <a:p>
            <a:r>
              <a:rPr lang="pt-BR" dirty="0" smtClean="0"/>
              <a:t>F             C            C/G          C Cm  (Cm </a:t>
            </a:r>
            <a:r>
              <a:rPr lang="pt-BR" dirty="0" err="1" smtClean="0"/>
              <a:t>Bb</a:t>
            </a:r>
            <a:r>
              <a:rPr lang="pt-BR" dirty="0" smtClean="0"/>
              <a:t>  </a:t>
            </a:r>
            <a:r>
              <a:rPr lang="pt-BR" dirty="0" err="1" smtClean="0"/>
              <a:t>Ab</a:t>
            </a:r>
            <a:r>
              <a:rPr lang="pt-BR" dirty="0" smtClean="0"/>
              <a:t>  G7)</a:t>
            </a:r>
          </a:p>
          <a:p>
            <a:r>
              <a:rPr lang="pt-BR" dirty="0" smtClean="0"/>
              <a:t>   Pois Jesus disse que "somos todos irmãos</a:t>
            </a:r>
          </a:p>
          <a:p>
            <a:endParaRPr lang="pt-BR" dirty="0" smtClean="0"/>
          </a:p>
          <a:p>
            <a:r>
              <a:rPr lang="pt-BR" dirty="0" smtClean="0"/>
              <a:t>              Cm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02 - Quem plantar a paz e o bem pelo caminho</a:t>
            </a:r>
          </a:p>
          <a:p>
            <a:r>
              <a:rPr lang="pt-BR" dirty="0" smtClean="0"/>
              <a:t>Página 1 / 4</a:t>
            </a:r>
          </a:p>
          <a:p>
            <a:r>
              <a:rPr lang="pt-BR" dirty="0" smtClean="0"/>
              <a:t>       G7                        Cm</a:t>
            </a:r>
          </a:p>
          <a:p>
            <a:r>
              <a:rPr lang="pt-BR" dirty="0" smtClean="0"/>
              <a:t>E cultivá-los com carinho e proteção</a:t>
            </a:r>
          </a:p>
          <a:p>
            <a:r>
              <a:rPr lang="pt-BR" dirty="0" smtClean="0"/>
              <a:t>           C7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Não mais verá a violência em sua terra</a:t>
            </a:r>
          </a:p>
          <a:p>
            <a:r>
              <a:rPr lang="pt-BR" dirty="0" smtClean="0"/>
              <a:t>         G7                       C      G7</a:t>
            </a:r>
          </a:p>
          <a:p>
            <a:r>
              <a:rPr lang="pt-BR" dirty="0" smtClean="0"/>
              <a:t>Levar a paz é compromisso do cristão</a:t>
            </a:r>
          </a:p>
          <a:p>
            <a:endParaRPr lang="pt-BR" dirty="0" smtClean="0"/>
          </a:p>
          <a:p>
            <a:r>
              <a:rPr lang="pt-BR" dirty="0" smtClean="0"/>
              <a:t> </a:t>
            </a:r>
          </a:p>
          <a:p>
            <a:r>
              <a:rPr lang="pt-BR" dirty="0" smtClean="0"/>
              <a:t>         C         </a:t>
            </a:r>
            <a:r>
              <a:rPr lang="pt-BR" dirty="0" err="1" smtClean="0"/>
              <a:t>Am</a:t>
            </a:r>
            <a:r>
              <a:rPr lang="pt-BR" dirty="0" smtClean="0"/>
              <a:t>       Dm</a:t>
            </a:r>
          </a:p>
          <a:p>
            <a:r>
              <a:rPr lang="pt-BR" dirty="0" smtClean="0"/>
              <a:t>Fraternidade é superar a violência</a:t>
            </a:r>
          </a:p>
          <a:p>
            <a:r>
              <a:rPr lang="pt-BR" dirty="0" smtClean="0"/>
              <a:t>       G7                             C   C7</a:t>
            </a:r>
          </a:p>
          <a:p>
            <a:r>
              <a:rPr lang="pt-BR" dirty="0" smtClean="0"/>
              <a:t>É derramar, em vez de sangue, mais perdão</a:t>
            </a:r>
          </a:p>
          <a:p>
            <a:r>
              <a:rPr lang="pt-BR" dirty="0" smtClean="0"/>
              <a:t>                                    F</a:t>
            </a:r>
          </a:p>
          <a:p>
            <a:r>
              <a:rPr lang="pt-BR" dirty="0" smtClean="0"/>
              <a:t>É fermentar na humanidade o amor fraterno </a:t>
            </a:r>
          </a:p>
          <a:p>
            <a:r>
              <a:rPr lang="pt-BR" dirty="0" smtClean="0"/>
              <a:t>            C         G7          C</a:t>
            </a:r>
          </a:p>
          <a:p>
            <a:r>
              <a:rPr lang="pt-BR" dirty="0" smtClean="0"/>
              <a:t>Pois Jesus disse que "somos todos irmãos" </a:t>
            </a:r>
          </a:p>
          <a:p>
            <a:endParaRPr lang="pt-BR" dirty="0" smtClean="0"/>
          </a:p>
          <a:p>
            <a:r>
              <a:rPr lang="pt-BR" dirty="0" smtClean="0"/>
              <a:t>F             C            C/G          Cm   </a:t>
            </a:r>
            <a:r>
              <a:rPr lang="pt-BR" dirty="0" err="1" smtClean="0"/>
              <a:t>Bb</a:t>
            </a:r>
            <a:r>
              <a:rPr lang="pt-BR" dirty="0" smtClean="0"/>
              <a:t>  </a:t>
            </a:r>
            <a:r>
              <a:rPr lang="pt-BR" dirty="0" err="1" smtClean="0"/>
              <a:t>Ab</a:t>
            </a:r>
            <a:r>
              <a:rPr lang="pt-BR" dirty="0" smtClean="0"/>
              <a:t>  G7</a:t>
            </a:r>
          </a:p>
          <a:p>
            <a:r>
              <a:rPr lang="pt-BR" dirty="0" smtClean="0"/>
              <a:t>   Pois Jesus disse que "somos todos irmãos</a:t>
            </a:r>
          </a:p>
          <a:p>
            <a:endParaRPr lang="pt-BR" dirty="0" smtClean="0"/>
          </a:p>
          <a:p>
            <a:r>
              <a:rPr lang="pt-BR" dirty="0" smtClean="0"/>
              <a:t>             Cm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03 - A exclusão que leva à morte tanta gente</a:t>
            </a:r>
          </a:p>
          <a:p>
            <a:r>
              <a:rPr lang="pt-BR" dirty="0" smtClean="0"/>
              <a:t>          G7                   Cm</a:t>
            </a:r>
          </a:p>
          <a:p>
            <a:r>
              <a:rPr lang="pt-BR" dirty="0" smtClean="0"/>
              <a:t>Corrompe vidas e destrói a criação</a:t>
            </a:r>
          </a:p>
          <a:p>
            <a:r>
              <a:rPr lang="pt-BR" dirty="0" smtClean="0"/>
              <a:t> C7                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- "Basta de guerra e violência, ó Deus clemente" </a:t>
            </a:r>
          </a:p>
          <a:p>
            <a:r>
              <a:rPr lang="pt-BR" dirty="0" smtClean="0"/>
              <a:t>      G7                         C      G7</a:t>
            </a:r>
          </a:p>
          <a:p>
            <a:r>
              <a:rPr lang="pt-BR" dirty="0" smtClean="0"/>
              <a:t>É o clamor dos filhos teus em oração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     C         </a:t>
            </a:r>
            <a:r>
              <a:rPr lang="pt-BR" dirty="0" err="1" smtClean="0"/>
              <a:t>Am</a:t>
            </a:r>
            <a:r>
              <a:rPr lang="pt-BR" dirty="0" smtClean="0"/>
              <a:t>       Dm</a:t>
            </a:r>
          </a:p>
          <a:p>
            <a:r>
              <a:rPr lang="pt-BR" dirty="0" smtClean="0"/>
              <a:t>Fraternidade é superar a violência</a:t>
            </a:r>
          </a:p>
          <a:p>
            <a:r>
              <a:rPr lang="pt-BR" dirty="0" smtClean="0"/>
              <a:t>       G7                             C   C7</a:t>
            </a:r>
          </a:p>
          <a:p>
            <a:r>
              <a:rPr lang="pt-BR" dirty="0" smtClean="0"/>
              <a:t>É derramar, em vez de sangue, mais perdão</a:t>
            </a:r>
          </a:p>
          <a:p>
            <a:r>
              <a:rPr lang="pt-BR" dirty="0" smtClean="0"/>
              <a:t>                                    F</a:t>
            </a:r>
          </a:p>
          <a:p>
            <a:r>
              <a:rPr lang="pt-BR" dirty="0" smtClean="0"/>
              <a:t>É fermentar na humanidade o amor fraterno </a:t>
            </a:r>
          </a:p>
          <a:p>
            <a:r>
              <a:rPr lang="pt-BR" dirty="0" smtClean="0"/>
              <a:t>            C         G7          C</a:t>
            </a:r>
          </a:p>
          <a:p>
            <a:r>
              <a:rPr lang="pt-BR" dirty="0" smtClean="0"/>
              <a:t>Pois Jesus disse que "somos todos irmãos" </a:t>
            </a:r>
          </a:p>
          <a:p>
            <a:r>
              <a:rPr lang="pt-BR" dirty="0" smtClean="0"/>
              <a:t>F             C            C/G          Cm   </a:t>
            </a:r>
            <a:r>
              <a:rPr lang="pt-BR" dirty="0" err="1" smtClean="0"/>
              <a:t>Bb</a:t>
            </a:r>
            <a:r>
              <a:rPr lang="pt-BR" dirty="0" smtClean="0"/>
              <a:t>  </a:t>
            </a:r>
            <a:r>
              <a:rPr lang="pt-BR" dirty="0" err="1" smtClean="0"/>
              <a:t>Ab</a:t>
            </a:r>
            <a:r>
              <a:rPr lang="pt-BR" dirty="0" smtClean="0"/>
              <a:t>  G7</a:t>
            </a:r>
          </a:p>
          <a:p>
            <a:r>
              <a:rPr lang="pt-BR" dirty="0" smtClean="0"/>
              <a:t>   Pois Jesus disse que "somos todos irmãos</a:t>
            </a:r>
          </a:p>
          <a:p>
            <a:endParaRPr lang="pt-BR" dirty="0" smtClean="0"/>
          </a:p>
          <a:p>
            <a:r>
              <a:rPr lang="pt-BR" dirty="0" smtClean="0"/>
              <a:t>             Cm      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04 - Venha a nós, Senhor, teu Reino de justiça</a:t>
            </a:r>
          </a:p>
          <a:p>
            <a:r>
              <a:rPr lang="pt-BR" dirty="0" smtClean="0"/>
              <a:t>          G7                   Cm</a:t>
            </a:r>
          </a:p>
          <a:p>
            <a:r>
              <a:rPr lang="pt-BR" dirty="0" smtClean="0"/>
              <a:t>Pleno de paz, de harmonia e unidade</a:t>
            </a:r>
          </a:p>
          <a:p>
            <a:r>
              <a:rPr lang="pt-BR" dirty="0" smtClean="0"/>
              <a:t>Página 2 / 4</a:t>
            </a:r>
          </a:p>
          <a:p>
            <a:r>
              <a:rPr lang="pt-BR" dirty="0" smtClean="0"/>
              <a:t>                    C7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Sonhamos ver um novo céu e uma nova terra</a:t>
            </a:r>
          </a:p>
          <a:p>
            <a:r>
              <a:rPr lang="pt-BR" dirty="0" smtClean="0"/>
              <a:t>          G7                   C         G7</a:t>
            </a:r>
          </a:p>
          <a:p>
            <a:r>
              <a:rPr lang="pt-BR" dirty="0" smtClean="0"/>
              <a:t>Todos na roda da feliz fraternidade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         C         </a:t>
            </a:r>
            <a:r>
              <a:rPr lang="pt-BR" dirty="0" err="1" smtClean="0"/>
              <a:t>Am</a:t>
            </a:r>
            <a:r>
              <a:rPr lang="pt-BR" dirty="0" smtClean="0"/>
              <a:t>       Dm</a:t>
            </a:r>
          </a:p>
          <a:p>
            <a:r>
              <a:rPr lang="pt-BR" dirty="0" smtClean="0"/>
              <a:t>Fraternidade é superar a violência</a:t>
            </a:r>
          </a:p>
          <a:p>
            <a:r>
              <a:rPr lang="pt-BR" dirty="0" smtClean="0"/>
              <a:t>       G7                             C   C7</a:t>
            </a:r>
          </a:p>
          <a:p>
            <a:r>
              <a:rPr lang="pt-BR" dirty="0" smtClean="0"/>
              <a:t>É derramar, em vez de sangue, mais perdão</a:t>
            </a:r>
          </a:p>
          <a:p>
            <a:r>
              <a:rPr lang="pt-BR" dirty="0" smtClean="0"/>
              <a:t>                                    F</a:t>
            </a:r>
          </a:p>
          <a:p>
            <a:r>
              <a:rPr lang="pt-BR" dirty="0" smtClean="0"/>
              <a:t>É fermentar na humanidade o amor fraterno </a:t>
            </a:r>
          </a:p>
          <a:p>
            <a:r>
              <a:rPr lang="pt-BR" dirty="0" smtClean="0"/>
              <a:t>            C         G7          C</a:t>
            </a:r>
          </a:p>
          <a:p>
            <a:r>
              <a:rPr lang="pt-BR" dirty="0" smtClean="0"/>
              <a:t>Pois Jesus disse que "somos todos irmãos" </a:t>
            </a:r>
          </a:p>
          <a:p>
            <a:r>
              <a:rPr lang="pt-BR" dirty="0" smtClean="0"/>
              <a:t>F             C            C/G          Cm   </a:t>
            </a:r>
            <a:r>
              <a:rPr lang="pt-BR" dirty="0" err="1" smtClean="0"/>
              <a:t>Bb</a:t>
            </a:r>
            <a:r>
              <a:rPr lang="pt-BR" dirty="0" smtClean="0"/>
              <a:t>  </a:t>
            </a:r>
            <a:r>
              <a:rPr lang="pt-BR" dirty="0" err="1" smtClean="0"/>
              <a:t>Ab</a:t>
            </a:r>
            <a:r>
              <a:rPr lang="pt-BR" dirty="0" smtClean="0"/>
              <a:t>  G7</a:t>
            </a:r>
          </a:p>
          <a:p>
            <a:r>
              <a:rPr lang="pt-BR" dirty="0" smtClean="0"/>
              <a:t>   Pois Jesus disse que "somos todos irmãos</a:t>
            </a:r>
          </a:p>
          <a:p>
            <a:endParaRPr lang="pt-BR" dirty="0" smtClean="0"/>
          </a:p>
          <a:p>
            <a:r>
              <a:rPr lang="pt-BR" dirty="0" smtClean="0"/>
              <a:t>           Cm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05 - Tua Igreja tem o coração aberto</a:t>
            </a:r>
          </a:p>
          <a:p>
            <a:r>
              <a:rPr lang="pt-BR" dirty="0" smtClean="0"/>
              <a:t>        G7                    Cm</a:t>
            </a:r>
          </a:p>
          <a:p>
            <a:r>
              <a:rPr lang="pt-BR" dirty="0" smtClean="0"/>
              <a:t>E nos ensina o amor a cada irmão</a:t>
            </a:r>
          </a:p>
          <a:p>
            <a:r>
              <a:rPr lang="pt-BR" dirty="0" smtClean="0"/>
              <a:t>           C7                     </a:t>
            </a:r>
            <a:r>
              <a:rPr lang="pt-BR" dirty="0" err="1" smtClean="0"/>
              <a:t>Fm</a:t>
            </a:r>
            <a:endParaRPr lang="pt-BR" dirty="0" smtClean="0"/>
          </a:p>
          <a:p>
            <a:r>
              <a:rPr lang="pt-BR" dirty="0" smtClean="0"/>
              <a:t>Em Jesus Cristo, acolhe, ama e perdoa</a:t>
            </a:r>
          </a:p>
          <a:p>
            <a:r>
              <a:rPr lang="pt-BR" dirty="0" smtClean="0"/>
              <a:t>            G7                         C       G7</a:t>
            </a:r>
          </a:p>
          <a:p>
            <a:r>
              <a:rPr lang="pt-BR" dirty="0" smtClean="0"/>
              <a:t>Quem fez o mal, caiu em si, e quer perdão</a:t>
            </a:r>
          </a:p>
          <a:p>
            <a:endParaRPr lang="pt-BR" dirty="0" smtClean="0"/>
          </a:p>
          <a:p>
            <a:r>
              <a:rPr lang="pt-BR" dirty="0" smtClean="0"/>
              <a:t>         C         </a:t>
            </a:r>
            <a:r>
              <a:rPr lang="pt-BR" dirty="0" err="1" smtClean="0"/>
              <a:t>Am</a:t>
            </a:r>
            <a:r>
              <a:rPr lang="pt-BR" dirty="0" smtClean="0"/>
              <a:t>       Dm</a:t>
            </a:r>
          </a:p>
          <a:p>
            <a:r>
              <a:rPr lang="pt-BR" dirty="0" smtClean="0"/>
              <a:t>Fraternidade é superar a violência</a:t>
            </a:r>
          </a:p>
          <a:p>
            <a:r>
              <a:rPr lang="pt-BR" dirty="0" smtClean="0"/>
              <a:t>       G7                             C   C7</a:t>
            </a:r>
          </a:p>
          <a:p>
            <a:r>
              <a:rPr lang="pt-BR" dirty="0" smtClean="0"/>
              <a:t>É derramar, em vez de sangue, mais perdão</a:t>
            </a:r>
          </a:p>
          <a:p>
            <a:r>
              <a:rPr lang="pt-BR" dirty="0" smtClean="0"/>
              <a:t>                                    F</a:t>
            </a:r>
          </a:p>
          <a:p>
            <a:r>
              <a:rPr lang="pt-BR" dirty="0" smtClean="0"/>
              <a:t>É fermentar na humanidade o amor fraterno </a:t>
            </a:r>
          </a:p>
          <a:p>
            <a:r>
              <a:rPr lang="pt-BR" dirty="0" smtClean="0"/>
              <a:t>            C         G7          C</a:t>
            </a:r>
          </a:p>
          <a:p>
            <a:r>
              <a:rPr lang="pt-BR" dirty="0" smtClean="0"/>
              <a:t>Pois Jesus disse que "somos todos irmãos" </a:t>
            </a:r>
          </a:p>
          <a:p>
            <a:r>
              <a:rPr lang="pt-BR" dirty="0" smtClean="0"/>
              <a:t>F             C            C/G          Cm   </a:t>
            </a:r>
            <a:r>
              <a:rPr lang="pt-BR" dirty="0" err="1" smtClean="0"/>
              <a:t>Bb</a:t>
            </a:r>
            <a:r>
              <a:rPr lang="pt-BR" dirty="0" smtClean="0"/>
              <a:t>  </a:t>
            </a:r>
            <a:r>
              <a:rPr lang="pt-BR" dirty="0" err="1" smtClean="0"/>
              <a:t>Ab</a:t>
            </a:r>
            <a:r>
              <a:rPr lang="pt-BR" dirty="0" smtClean="0"/>
              <a:t>  G7</a:t>
            </a:r>
          </a:p>
          <a:p>
            <a:r>
              <a:rPr lang="pt-BR" dirty="0" smtClean="0"/>
              <a:t>   Pois Jesus disse que "somos todos irmãos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9A21D2-EBB1-4653-9B2A-F121724D40B8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39704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4731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07132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798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75000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320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291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9298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0063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4149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7733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737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0E655-60A8-49D4-B784-D7E661829B9A}" type="datetimeFigureOut">
              <a:rPr lang="pt-BR" smtClean="0"/>
              <a:pPr/>
              <a:t>17/02/2018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BB47E-E0A7-460F-A112-375DA2EABAD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2085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Neste tempo quaresmal, ó Deus da vida A tua Igreja se propõe a </a:t>
            </a:r>
            <a:r>
              <a:rPr lang="pt-BR" sz="2800" dirty="0" smtClean="0">
                <a:solidFill>
                  <a:srgbClr val="FFFF00"/>
                </a:solidFill>
              </a:rPr>
              <a:t>superar A </a:t>
            </a:r>
            <a:r>
              <a:rPr lang="pt-BR" sz="2800" dirty="0" smtClean="0">
                <a:solidFill>
                  <a:srgbClr val="FFFF00"/>
                </a:solidFill>
              </a:rPr>
              <a:t>violência que está nas mãos do mundo E sai do íntimo de quem não sabe </a:t>
            </a:r>
            <a:r>
              <a:rPr lang="pt-BR" sz="2800" dirty="0" smtClean="0">
                <a:solidFill>
                  <a:srgbClr val="FFFF00"/>
                </a:solidFill>
              </a:rPr>
              <a:t>amar </a:t>
            </a:r>
            <a:r>
              <a:rPr lang="pt-BR" sz="2800" dirty="0" smtClean="0">
                <a:solidFill>
                  <a:srgbClr val="FF0000"/>
                </a:solidFill>
              </a:rPr>
              <a:t>refrão</a:t>
            </a:r>
            <a:endParaRPr lang="pt-BR" sz="2800" dirty="0" smtClean="0">
              <a:solidFill>
                <a:srgbClr val="FFFF00"/>
              </a:solidFill>
            </a:endParaRPr>
          </a:p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FRATERNIDADE É SUPERAR A VIOLÊNCIA! É DERRAMAR, EM VEZ DE SANGUE, MAIS PERDÃO! É FERMENTAR NA HUMANIDADE O AMOR FRATERNO! POIS JESUS DISSE QUE “SOMOS TODOS IRMÃOS” POIS JESUS DISSE QUE “SOMOS TODOS IRMÃOS</a:t>
            </a:r>
            <a:r>
              <a:rPr lang="pt-BR" sz="2800" dirty="0" smtClean="0">
                <a:solidFill>
                  <a:srgbClr val="FFFF00"/>
                </a:solidFill>
              </a:rPr>
              <a:t>”</a:t>
            </a:r>
            <a:endParaRPr lang="pt-BR" sz="2800" dirty="0" smtClean="0">
              <a:solidFill>
                <a:srgbClr val="FFFF00"/>
              </a:solidFill>
            </a:endParaRPr>
          </a:p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Quem plantar a paz e o bem pelo caminho E cultivá-los com carinho e </a:t>
            </a:r>
            <a:r>
              <a:rPr lang="pt-BR" sz="2800" dirty="0" smtClean="0">
                <a:solidFill>
                  <a:srgbClr val="FFFF00"/>
                </a:solidFill>
              </a:rPr>
              <a:t>proteção Não </a:t>
            </a:r>
            <a:r>
              <a:rPr lang="pt-BR" sz="2800" dirty="0" smtClean="0">
                <a:solidFill>
                  <a:srgbClr val="FFFF00"/>
                </a:solidFill>
              </a:rPr>
              <a:t>mais verá a violência em sua terra Levar a paz é compromisso do </a:t>
            </a:r>
            <a:r>
              <a:rPr lang="pt-BR" sz="2800" dirty="0" smtClean="0">
                <a:solidFill>
                  <a:srgbClr val="FFFF00"/>
                </a:solidFill>
              </a:rPr>
              <a:t>cristão  </a:t>
            </a:r>
            <a:r>
              <a:rPr lang="pt-BR" sz="2800" dirty="0" smtClean="0">
                <a:solidFill>
                  <a:srgbClr val="FF0000"/>
                </a:solidFill>
              </a:rPr>
              <a:t>refrão</a:t>
            </a:r>
            <a:endParaRPr lang="pt-BR" sz="2800" dirty="0" smtClean="0">
              <a:solidFill>
                <a:srgbClr val="FF0000"/>
              </a:solidFill>
            </a:endParaRPr>
          </a:p>
          <a:p>
            <a:pPr algn="just"/>
            <a:r>
              <a:rPr lang="pt-BR" sz="2800" dirty="0" smtClean="0">
                <a:solidFill>
                  <a:srgbClr val="FFFF00"/>
                </a:solidFill>
              </a:rPr>
              <a:t>A exclusão, que leva à morte tanta gente Corrompe vidas e destrói a </a:t>
            </a:r>
            <a:r>
              <a:rPr lang="pt-BR" sz="2800" dirty="0" smtClean="0">
                <a:solidFill>
                  <a:srgbClr val="FFFF00"/>
                </a:solidFill>
              </a:rPr>
              <a:t>criação Basta </a:t>
            </a:r>
            <a:r>
              <a:rPr lang="pt-BR" sz="2800" dirty="0" smtClean="0">
                <a:solidFill>
                  <a:srgbClr val="FFFF00"/>
                </a:solidFill>
              </a:rPr>
              <a:t>de guerra e violência, ó Deus clemente É o clamor dos filhos teus em </a:t>
            </a:r>
            <a:r>
              <a:rPr lang="pt-BR" sz="2800" dirty="0" smtClean="0">
                <a:solidFill>
                  <a:srgbClr val="FFFF00"/>
                </a:solidFill>
              </a:rPr>
              <a:t>oração </a:t>
            </a:r>
            <a:r>
              <a:rPr lang="pt-BR" sz="2800" dirty="0" smtClean="0">
                <a:solidFill>
                  <a:srgbClr val="FF0000"/>
                </a:solidFill>
              </a:rPr>
              <a:t>refrão</a:t>
            </a:r>
            <a:endParaRPr lang="pt-BR" sz="2800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0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Neste tempo quaresmal, ó Deus da vida A tua Igreja se propõe a superar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A violência que está nas mãos do mundo E sai do íntimo de quem não sabe amar</a:t>
            </a:r>
          </a:p>
          <a:p>
            <a:pPr algn="just"/>
            <a:endParaRPr lang="pt-BR" sz="2000" dirty="0" smtClean="0">
              <a:solidFill>
                <a:srgbClr val="FFFF00"/>
              </a:solidFill>
            </a:endParaRP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FRATERNIDADE É SUPERAR A VIOLÊNCIA! É DERRAMAR, EM VEZ DE SANGUE, MAIS PERDÃO! É FERMENTAR NA HUMANIDADE O AMOR FRATERNO! POIS JESUS DISSE QUE “SOMOS TODOS IRMÃOS” POIS JESUS DISSE QUE “SOMOS TODOS IRMÃOS”</a:t>
            </a:r>
          </a:p>
          <a:p>
            <a:pPr algn="just"/>
            <a:endParaRPr lang="pt-BR" sz="2000" dirty="0" smtClean="0">
              <a:solidFill>
                <a:srgbClr val="FFFF00"/>
              </a:solidFill>
            </a:endParaRP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Quem plantar a paz e o bem pelo caminho E cultivá-los com carinho e proteção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Não mais verá a violência em sua terra Levar a paz é compromisso do cristão</a:t>
            </a:r>
          </a:p>
          <a:p>
            <a:pPr algn="just"/>
            <a:endParaRPr lang="pt-BR" sz="2000" dirty="0" smtClean="0">
              <a:solidFill>
                <a:srgbClr val="FFFF00"/>
              </a:solidFill>
            </a:endParaRP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A exclusão, que leva à morte tanta gente Corrompe vidas e destrói a criação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Basta de guerra e violência, ó Deus clemente É o clamor dos filhos teus em oração</a:t>
            </a:r>
          </a:p>
          <a:p>
            <a:pPr algn="just"/>
            <a:endParaRPr lang="pt-BR" sz="2000" dirty="0" smtClean="0">
              <a:solidFill>
                <a:srgbClr val="FFFF00"/>
              </a:solidFill>
            </a:endParaRP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Venha a nós, Senhor, teu Reino de justiça Pleno de paz, de harmonia e unidade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Sonhamos ver um novo céu e uma nova terra Todos na roda da feliz fraternidade</a:t>
            </a:r>
          </a:p>
          <a:p>
            <a:pPr algn="just"/>
            <a:endParaRPr lang="pt-BR" sz="2000" dirty="0" smtClean="0">
              <a:solidFill>
                <a:srgbClr val="FFFF00"/>
              </a:solidFill>
            </a:endParaRP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Tua Igreja tem o coração aberto E nos ensina o amor a cada irmão</a:t>
            </a:r>
          </a:p>
          <a:p>
            <a:pPr algn="just"/>
            <a:r>
              <a:rPr lang="pt-BR" sz="2000" dirty="0" smtClean="0">
                <a:solidFill>
                  <a:srgbClr val="FFFF00"/>
                </a:solidFill>
              </a:rPr>
              <a:t>Em Jesus Cristo, acolhe ama e perdoa Quem fez o mal, caiu em si e quer perdão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0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1387</Words>
  <Application>Microsoft Office PowerPoint</Application>
  <PresentationFormat>Apresentação na tela (4:3)</PresentationFormat>
  <Paragraphs>219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MARCELO</cp:lastModifiedBy>
  <cp:revision>2</cp:revision>
  <dcterms:created xsi:type="dcterms:W3CDTF">2018-02-15T17:36:49Z</dcterms:created>
  <dcterms:modified xsi:type="dcterms:W3CDTF">2018-02-17T20:14:02Z</dcterms:modified>
</cp:coreProperties>
</file>