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E6ED4-7052-408D-B7AD-B67E9B262CCF}" type="datetimeFigureOut">
              <a:rPr lang="pt-BR" smtClean="0"/>
              <a:t>01/04/2018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0AFB3-35F3-45DC-B353-2A57D570006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D             E       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Cristo entrou em minha vida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D             E       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Ele me mostrou que havia um céu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D             E       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Sua graça trouxe paz e esperança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D                     E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Como não falar do seu amor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Refrão: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E                  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Agora posso cantar grande é o seu amor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E                       D   E   A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Quando não mereci Ele me resgatou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E                              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Agora posso cantar para o mundo   ouvir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E                                 D   E   A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Maravilhas Ele quer realizar em ti.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D    E    A                        D    E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Realizar  </a:t>
            </a:r>
            <a:r>
              <a:rPr lang="pt-BR" sz="1200" dirty="0" err="1" smtClean="0">
                <a:solidFill>
                  <a:schemeClr val="bg1"/>
                </a:solidFill>
              </a:rPr>
              <a:t>aa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 smtClean="0">
                <a:solidFill>
                  <a:schemeClr val="bg1"/>
                </a:solidFill>
              </a:rPr>
              <a:t>aa</a:t>
            </a:r>
            <a:r>
              <a:rPr lang="pt-BR" sz="1200" dirty="0" smtClean="0">
                <a:solidFill>
                  <a:schemeClr val="bg1"/>
                </a:solidFill>
              </a:rPr>
              <a:t>    (3x)    realizar em ti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D0AFB3-35F3-45DC-B353-2A57D5700067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9453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6640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3979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698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738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325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07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01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2927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6859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905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F66A-49D6-4F9A-B692-86753472E78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BA235-904D-41C9-9146-E8EF238C9A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2233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chemeClr val="bg1"/>
                </a:solidFill>
              </a:rPr>
              <a:t>Cristo </a:t>
            </a:r>
            <a:r>
              <a:rPr lang="pt-BR" sz="4000" dirty="0">
                <a:solidFill>
                  <a:schemeClr val="bg1"/>
                </a:solidFill>
              </a:rPr>
              <a:t>entrou em minha vida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Ele </a:t>
            </a:r>
            <a:r>
              <a:rPr lang="pt-BR" sz="4000" dirty="0">
                <a:solidFill>
                  <a:schemeClr val="bg1"/>
                </a:solidFill>
              </a:rPr>
              <a:t>me mostrou que havia um céu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Sua </a:t>
            </a:r>
            <a:r>
              <a:rPr lang="pt-BR" sz="4000" dirty="0">
                <a:solidFill>
                  <a:schemeClr val="bg1"/>
                </a:solidFill>
              </a:rPr>
              <a:t>graça trouxe paz e esperança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Como </a:t>
            </a:r>
            <a:r>
              <a:rPr lang="pt-BR" sz="4000" dirty="0">
                <a:solidFill>
                  <a:schemeClr val="bg1"/>
                </a:solidFill>
              </a:rPr>
              <a:t>não falar do seu amor (2x)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Agora </a:t>
            </a:r>
            <a:r>
              <a:rPr lang="pt-BR" sz="4000" dirty="0">
                <a:solidFill>
                  <a:schemeClr val="bg1"/>
                </a:solidFill>
              </a:rPr>
              <a:t>posso cantar grande é o seu amor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Quando </a:t>
            </a:r>
            <a:r>
              <a:rPr lang="pt-BR" sz="4000" dirty="0">
                <a:solidFill>
                  <a:schemeClr val="bg1"/>
                </a:solidFill>
              </a:rPr>
              <a:t>não mereci Ele me resgatou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Agora </a:t>
            </a:r>
            <a:r>
              <a:rPr lang="pt-BR" sz="4000" dirty="0">
                <a:solidFill>
                  <a:schemeClr val="bg1"/>
                </a:solidFill>
              </a:rPr>
              <a:t>posso cantar para o </a:t>
            </a:r>
            <a:r>
              <a:rPr lang="pt-BR" sz="4000" dirty="0" smtClean="0">
                <a:solidFill>
                  <a:schemeClr val="bg1"/>
                </a:solidFill>
              </a:rPr>
              <a:t>mundo   </a:t>
            </a:r>
            <a:r>
              <a:rPr lang="pt-BR" sz="4000" dirty="0">
                <a:solidFill>
                  <a:schemeClr val="bg1"/>
                </a:solidFill>
              </a:rPr>
              <a:t>ouvir</a:t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Maravilhas </a:t>
            </a:r>
            <a:r>
              <a:rPr lang="pt-BR" sz="4000" dirty="0">
                <a:solidFill>
                  <a:schemeClr val="bg1"/>
                </a:solidFill>
              </a:rPr>
              <a:t>Ele quer realizar em ti</a:t>
            </a:r>
            <a:r>
              <a:rPr lang="pt-BR" sz="4000" dirty="0" smtClean="0">
                <a:solidFill>
                  <a:schemeClr val="bg1"/>
                </a:solidFill>
              </a:rPr>
              <a:t>.</a:t>
            </a:r>
            <a:br>
              <a:rPr lang="pt-BR" sz="4000" dirty="0" smtClean="0">
                <a:solidFill>
                  <a:schemeClr val="bg1"/>
                </a:solidFill>
              </a:rPr>
            </a:br>
            <a:r>
              <a:rPr lang="pt-BR" sz="4000" dirty="0" smtClean="0">
                <a:solidFill>
                  <a:schemeClr val="bg1"/>
                </a:solidFill>
              </a:rPr>
              <a:t>Realizar  </a:t>
            </a:r>
            <a:r>
              <a:rPr lang="pt-BR" sz="4000" dirty="0" smtClean="0">
                <a:solidFill>
                  <a:schemeClr val="bg1"/>
                </a:solidFill>
              </a:rPr>
              <a:t>aa  </a:t>
            </a:r>
            <a:r>
              <a:rPr lang="pt-BR" sz="4000" dirty="0" err="1" smtClean="0">
                <a:solidFill>
                  <a:schemeClr val="bg1"/>
                </a:solidFill>
              </a:rPr>
              <a:t>aa</a:t>
            </a:r>
            <a:r>
              <a:rPr lang="pt-BR" sz="4000" dirty="0" smtClean="0">
                <a:solidFill>
                  <a:schemeClr val="bg1"/>
                </a:solidFill>
              </a:rPr>
              <a:t>    (3x)   </a:t>
            </a:r>
            <a:r>
              <a:rPr lang="pt-BR" sz="4000" dirty="0" smtClean="0">
                <a:solidFill>
                  <a:schemeClr val="bg1"/>
                </a:solidFill>
              </a:rPr>
              <a:t> realizar em ti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57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Cristo entrou em minha vida Ele me mostrou que havia um céu Sua graça trouxe paz e esperança Como não falar do seu amor (2x)  Agora posso cantar grande é o seu amor Quando não mereci Ele me resgatou Agora posso cantar para o mundo   ouvir Maravilhas Ele quer realizar em ti. Realizar  aa  aa    (3x)    realizar em ti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CRISTO ENTRO EM MINHA VIDA Tom: D    G             A                      Bm Cristo entrou em minha vida G                    A                             Bm Ele me mostrou que havia um céu           G                   A               Bm Sua graça trouxe paz e esperança  G                    A                     D Como não falar do seu amor (2x)  Refrão:                    A                                  Bm  A   D Agora posso cantar grande é o seu amor                           A                      G   A  D Quando não mereci Ele me resgatou                    A                           Bm  A          D Agora posso cantar para o mundo   ouvir           A                                G    A   D Maravilhas Ele quer realizar em ti.           G    A   D                         G    A   D Realizar  aa  aa    (3x)    realizar em ti</dc:title>
  <dc:creator>Usuário do Windows</dc:creator>
  <cp:lastModifiedBy>MARCELO</cp:lastModifiedBy>
  <cp:revision>3</cp:revision>
  <dcterms:created xsi:type="dcterms:W3CDTF">2015-03-13T01:03:43Z</dcterms:created>
  <dcterms:modified xsi:type="dcterms:W3CDTF">2018-04-01T20:03:14Z</dcterms:modified>
</cp:coreProperties>
</file>