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24144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245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05093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4414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16228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95516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5122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76366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639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55732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73260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B8498-6B9A-4445-933B-6C5FC00BF580}" type="datetimeFigureOut">
              <a:rPr lang="pt-BR" smtClean="0"/>
              <a:pPr/>
              <a:t>20/12/2015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74CCC-391A-4AD4-8AFD-F0006BA8BB5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16732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Tom: D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>
                <a:solidFill>
                  <a:srgbClr val="FF0000"/>
                </a:solidFill>
              </a:rPr>
              <a:t>	</a:t>
            </a:r>
            <a:r>
              <a:rPr lang="pt-BR" sz="2000" dirty="0" smtClean="0">
                <a:solidFill>
                  <a:srgbClr val="FF0000"/>
                </a:solidFill>
              </a:rPr>
              <a:t>DERRAMA SENHOR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</a:t>
            </a:r>
            <a:r>
              <a:rPr lang="pt-BR" sz="2000" dirty="0" smtClean="0">
                <a:solidFill>
                  <a:schemeClr val="bg1"/>
                </a:solidFill>
              </a:rPr>
              <a:t>ossa novena  </a:t>
            </a:r>
            <a:r>
              <a:rPr lang="pt-BR" sz="2000" dirty="0">
                <a:solidFill>
                  <a:schemeClr val="bg1"/>
                </a:solidFill>
              </a:rPr>
              <a:t>será abençoada porque o senhor vai derramar o seu AMOR.(bis)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E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ó senhor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B                         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Derrama sobre </a:t>
            </a:r>
            <a:r>
              <a:rPr lang="pt-BR" sz="2000" dirty="0" smtClean="0">
                <a:solidFill>
                  <a:schemeClr val="bg1"/>
                </a:solidFill>
              </a:rPr>
              <a:t> nós    </a:t>
            </a:r>
            <a:r>
              <a:rPr lang="pt-BR" sz="2000" dirty="0">
                <a:solidFill>
                  <a:schemeClr val="bg1"/>
                </a:solidFill>
              </a:rPr>
              <a:t>o seu amor      (2x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N</a:t>
            </a:r>
            <a:r>
              <a:rPr lang="pt-BR" sz="2000" dirty="0" smtClean="0">
                <a:solidFill>
                  <a:schemeClr val="bg1"/>
                </a:solidFill>
              </a:rPr>
              <a:t>ossa </a:t>
            </a:r>
            <a:r>
              <a:rPr lang="pt-BR" sz="2000" dirty="0" err="1" smtClean="0">
                <a:solidFill>
                  <a:schemeClr val="bg1"/>
                </a:solidFill>
              </a:rPr>
              <a:t>familias</a:t>
            </a:r>
            <a:r>
              <a:rPr lang="pt-BR" sz="2000" dirty="0" smtClean="0">
                <a:solidFill>
                  <a:schemeClr val="bg1"/>
                </a:solidFill>
              </a:rPr>
              <a:t>.......   Nossa igreja...........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B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A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 nós já fomos abençoado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porque o senhor já derramou o seu AMOR.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A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Obrigado ó senhor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Obrigado ó senhor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pt-BR" sz="2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B                                             </a:t>
            </a: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</a:t>
            </a:r>
            <a:b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Obrigado   pelo   seu imenso amor </a:t>
            </a:r>
          </a:p>
        </p:txBody>
      </p:sp>
    </p:spTree>
    <p:extLst>
      <p:ext uri="{BB962C8B-B14F-4D97-AF65-F5344CB8AC3E}">
        <p14:creationId xmlns="" xmlns:p14="http://schemas.microsoft.com/office/powerpoint/2010/main" val="199798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D   DERRAMA SENHOR                 E          B             E                                  A                      B                    E Nossa novena  será abençoada porque o senhor vai derramar o seu AMOR.(bis)        A Derrama ó senhor        E Derrama ó senhor        B                                              E Derrama sobre  nós    o seu amor      (2x)  Nossa familias.......   Nossa igreja...........         E        B                     E                                A                   B                     E E nós já fomos abençoado porque o senhor já derramou o seu AMOR.          A Obrigado ó senhor          E Obrigado ó senhor           B                                             E Obrigado   pelo   seu imenso amor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D   DERRAMA SENHOR                 E          B             E                                  A                      B                    E Nossa igreja  será abençoada porque o senhor vai derramar o seu AMOR.(bis)        A Derrama ó senhor        E Derrama ó senhor        B                                              E Derrama sobre  nós    o seu amor      (2x)  Nossa novena.......   Nossas famílias...........         E        B                     E                                A                   B                     E E nós já fomos abençoado porque o senhor já derramou o seu AMOR.          A Obrigado ó senhor          E Obrigado ó senhor           B                                             E Obrigado   pelo   seu imenso amor </dc:title>
  <dc:creator>Usuário do Windows</dc:creator>
  <cp:lastModifiedBy>MARCELO</cp:lastModifiedBy>
  <cp:revision>6</cp:revision>
  <dcterms:created xsi:type="dcterms:W3CDTF">2015-03-13T01:43:33Z</dcterms:created>
  <dcterms:modified xsi:type="dcterms:W3CDTF">2015-12-20T23:03:48Z</dcterms:modified>
</cp:coreProperties>
</file>