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4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A216B-0CFA-44F8-AF25-6D582F62DA1A}" type="datetimeFigureOut">
              <a:rPr lang="pt-BR" smtClean="0"/>
              <a:t>08/09/2018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BB967-DBC7-4E6F-893C-A71D447098F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A                                 E F#m      D          A                    E   F#m                    D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senhor eu quero obedecer a sua vós derrama teu </a:t>
            </a:r>
            <a:r>
              <a:rPr lang="pt-BR" sz="1200" dirty="0" err="1" smtClean="0">
                <a:solidFill>
                  <a:schemeClr val="bg1"/>
                </a:solidFill>
              </a:rPr>
              <a:t>espirito</a:t>
            </a:r>
            <a:r>
              <a:rPr lang="pt-BR" sz="1200" dirty="0" smtClean="0">
                <a:solidFill>
                  <a:schemeClr val="bg1"/>
                </a:solidFill>
              </a:rPr>
              <a:t> sobre todos nós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                                         E F#m                        D  A                            E    F#m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senhor eu quero mergulhar , me comprometer  entrar na intimidade do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derrama nós sua unção......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                                      E                                         F#m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Derrama seu amor aqui, Derrama seu amor aqui, faz chover sobre nós </a:t>
            </a:r>
            <a:r>
              <a:rPr lang="pt-BR" sz="1200" dirty="0" err="1" smtClean="0">
                <a:solidFill>
                  <a:schemeClr val="bg1"/>
                </a:solidFill>
              </a:rPr>
              <a:t>agua</a:t>
            </a:r>
            <a:r>
              <a:rPr lang="pt-BR" sz="1200" dirty="0" smtClean="0">
                <a:solidFill>
                  <a:schemeClr val="bg1"/>
                </a:solidFill>
              </a:rPr>
              <a:t> viva 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F#m                        E  F#m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uma igreja renovada povo santo e reunido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F#m                   E   F#m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família restaurada pelo poder do seu </a:t>
            </a:r>
            <a:r>
              <a:rPr lang="pt-BR" sz="1200" dirty="0" err="1" smtClean="0">
                <a:solidFill>
                  <a:schemeClr val="bg1"/>
                </a:solidFill>
              </a:rPr>
              <a:t>espirito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BB967-DBC7-4E6F-893C-A71D447098FD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672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526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552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449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486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998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363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8918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1252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5818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7671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4045-A765-42F5-A84B-B3A0A24EF6C3}" type="datetimeFigureOut">
              <a:rPr lang="pt-BR" smtClean="0"/>
              <a:pPr/>
              <a:t>08/09/2018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CE15-1417-49DA-99FA-D1B49CC1E7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789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S</a:t>
            </a:r>
            <a:r>
              <a:rPr lang="pt-BR" sz="3600" dirty="0" smtClean="0">
                <a:solidFill>
                  <a:srgbClr val="FFFF00"/>
                </a:solidFill>
              </a:rPr>
              <a:t>enhor </a:t>
            </a:r>
            <a:r>
              <a:rPr lang="pt-BR" sz="3600" dirty="0" smtClean="0">
                <a:solidFill>
                  <a:srgbClr val="FFFF00"/>
                </a:solidFill>
              </a:rPr>
              <a:t>eu quero obedecer a sua vós derrama teu espirito sobre todos </a:t>
            </a:r>
            <a:r>
              <a:rPr lang="pt-BR" sz="3600" dirty="0" smtClean="0">
                <a:solidFill>
                  <a:srgbClr val="FFFF00"/>
                </a:solidFill>
              </a:rPr>
              <a:t>nós senhor </a:t>
            </a:r>
            <a:r>
              <a:rPr lang="pt-BR" sz="3600" dirty="0" smtClean="0">
                <a:solidFill>
                  <a:srgbClr val="FFFF00"/>
                </a:solidFill>
              </a:rPr>
              <a:t>eu quero mergulhar , me comprometer  entrar na intimidade do </a:t>
            </a:r>
            <a:r>
              <a:rPr lang="pt-BR" sz="3600" dirty="0" smtClean="0">
                <a:solidFill>
                  <a:srgbClr val="FFFF00"/>
                </a:solidFill>
              </a:rPr>
              <a:t>coração</a:t>
            </a: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derrama nós sua unção......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DERRAMA SEU AMOR AQUI, DERRAMA SEU AMOR AQUI, FAZ CHOVER SOBRE NÓS AGUA VIVA  (2X)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uma </a:t>
            </a:r>
            <a:r>
              <a:rPr lang="pt-BR" sz="3600" dirty="0" smtClean="0">
                <a:solidFill>
                  <a:srgbClr val="FFFF00"/>
                </a:solidFill>
              </a:rPr>
              <a:t>igreja renovada povo santo e reunido </a:t>
            </a: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família restaurada pelo poder do seu espirito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6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Senhor eu quero obedecer a sua vós derrama teu espirito sobre todos nós senhor eu quero mergulhar , me comprometer  entrar na intimidade do coração derrama nós sua unção...... DERRAMA SEU AMOR AQUI, DERRAMA SEU AMOR AQUI, FAZ CHOVER SOBRE NÓS AGUA VIVA  (2X)  uma igreja renovada povo santo e reunido   família restaurada pelo poder do seu espirito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DERRAMA SEU AMOR AQUI         A                                 E F#m      D          A                    E   F#m                    D  senhor eu quero obedecer a sua vós derrama teu espirito sobre todos nós A                                          E F#m                        D  A                            E    F#m           D senhor eu quero mergulhar , me comprometer  entrar na intimidade do coração  derrama nós sua unção...... A                                       E                                         F#m                              D  Derrama seu amor aqui, Derrama seu amor aqui, faz chover sobre nós agua viva  (2x) F#m                        E  F#m                          E  uma igreja renovada povo santo e reunido  F#m                   E   F#m                                  D  família restaurada pelo poder do seu espirito  </dc:title>
  <dc:creator>Usuário do Windows</dc:creator>
  <cp:lastModifiedBy>MARCELO</cp:lastModifiedBy>
  <cp:revision>2</cp:revision>
  <dcterms:created xsi:type="dcterms:W3CDTF">2015-03-13T01:11:37Z</dcterms:created>
  <dcterms:modified xsi:type="dcterms:W3CDTF">2018-09-09T00:42:55Z</dcterms:modified>
</cp:coreProperties>
</file>