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334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5161D-03F7-4BEE-8D35-1B88498E9FDF}" type="datetimeFigureOut">
              <a:rPr lang="pt-BR" smtClean="0"/>
              <a:t>04/06/2016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56A1C-2AF8-4B57-89FD-B0B2E435CC9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   A</a:t>
            </a:r>
            <a:r>
              <a:rPr lang="pt-BR" baseline="0" dirty="0" smtClean="0">
                <a:solidFill>
                  <a:srgbClr val="FFFF00"/>
                </a:solidFill>
              </a:rPr>
              <a:t>                     D                        E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Crer em Deus é mais que um gesto de amor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A                         D</a:t>
            </a:r>
            <a:r>
              <a:rPr lang="pt-BR" baseline="0" dirty="0" smtClean="0">
                <a:solidFill>
                  <a:srgbClr val="FFFF00"/>
                </a:solidFill>
              </a:rPr>
              <a:t>                     E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Crer em Deus é confiar no amor de Deus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  F#m</a:t>
            </a:r>
            <a:r>
              <a:rPr lang="pt-BR" baseline="0" dirty="0" smtClean="0">
                <a:solidFill>
                  <a:srgbClr val="FFFF00"/>
                </a:solidFill>
              </a:rPr>
              <a:t>              D                       A               E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Pra entregar-se inteiramente ao céu Não basta só querer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F#m        D               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É desejar está unida  a Deus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A                       E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E com ele lutar pra vencer  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A                                 D                   F#m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DEUS ESTA NO AR NO SILÊNCIO ELE ME LEVA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A                               D                           F#m     E 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ATÉ O SEU ALTAR ME LEVANTA EM MINHAS QUEDAS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D                   </a:t>
            </a:r>
            <a:r>
              <a:rPr lang="pt-BR" dirty="0" err="1" smtClean="0">
                <a:solidFill>
                  <a:srgbClr val="FFFF00"/>
                </a:solidFill>
              </a:rPr>
              <a:t>Bm</a:t>
            </a:r>
            <a:r>
              <a:rPr lang="pt-BR" dirty="0" smtClean="0">
                <a:solidFill>
                  <a:srgbClr val="FFFF00"/>
                </a:solidFill>
              </a:rPr>
              <a:t>          A                   D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SÓ POSSO ACREDITAR QUE DEUS ESTÁ AQUI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D                          A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LUTANDO EM MEU LUGAR.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A                          D</a:t>
            </a:r>
            <a:r>
              <a:rPr lang="pt-BR" baseline="0" dirty="0" smtClean="0">
                <a:solidFill>
                  <a:srgbClr val="FFFF00"/>
                </a:solidFill>
              </a:rPr>
              <a:t>               E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Creio em Deus na presença do Espírito</a:t>
            </a:r>
          </a:p>
          <a:p>
            <a:r>
              <a:rPr lang="pt-BR" smtClean="0">
                <a:solidFill>
                  <a:srgbClr val="FFFF00"/>
                </a:solidFill>
              </a:rPr>
              <a:t>    A                     D                           E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Creio em Deus na força da palavra de Deus.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56A1C-2AF8-4B57-89FD-B0B2E435CC98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04/06/2016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04/06/2016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04/06/2016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04/06/2016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04/06/2016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04/06/2016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04/06/2016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Crer em Deus é mais que um </a:t>
            </a:r>
            <a:r>
              <a:rPr lang="pt-BR" dirty="0" smtClean="0">
                <a:solidFill>
                  <a:srgbClr val="FFFF00"/>
                </a:solidFill>
              </a:rPr>
              <a:t>g</a:t>
            </a:r>
            <a:r>
              <a:rPr lang="pt-BR" dirty="0" smtClean="0">
                <a:solidFill>
                  <a:srgbClr val="FFFF00"/>
                </a:solidFill>
              </a:rPr>
              <a:t>esto de amor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Crer em Deus é confiar no amor de Deus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Pra entregar-se inteiramente ao céu </a:t>
            </a:r>
            <a:r>
              <a:rPr lang="pt-BR" dirty="0" smtClean="0">
                <a:solidFill>
                  <a:srgbClr val="FFFF00"/>
                </a:solidFill>
              </a:rPr>
              <a:t>Não basta só querer </a:t>
            </a:r>
            <a:r>
              <a:rPr lang="pt-BR" dirty="0" smtClean="0">
                <a:solidFill>
                  <a:srgbClr val="FFFF00"/>
                </a:solidFill>
              </a:rPr>
              <a:t>É desejar está unida a Deus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E com ele lutar pra vencer</a:t>
            </a:r>
            <a:r>
              <a:rPr lang="pt-BR" dirty="0" smtClean="0">
                <a:solidFill>
                  <a:srgbClr val="FFFF00"/>
                </a:solidFill>
              </a:rPr>
              <a:t>  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DEUS ESTA NO AR NO SILÊNCIO ELE ME LEVA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ATÉ O SEU ALTAR ME LEVANTA EM MINHAS QUEDAS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SÓ POSSO ACREDITAR QUE DEUS ESTÁ AQUI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LUTANDO EM MEU LUGAR.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Crer em Deus na presença do Espírito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Crer em Deus na força da palavra de Deus.</a:t>
            </a:r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219</Words>
  <Application>Microsoft Office PowerPoint</Application>
  <PresentationFormat>Apresentação na tela (4:3)</PresentationFormat>
  <Paragraphs>34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4</cp:revision>
  <dcterms:created xsi:type="dcterms:W3CDTF">2016-06-04T17:36:16Z</dcterms:created>
  <dcterms:modified xsi:type="dcterms:W3CDTF">2016-06-04T22:37:29Z</dcterms:modified>
</cp:coreProperties>
</file>