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G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D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o tempo de cantar chegou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C     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o tempo de dançar chegou (2x)</a:t>
            </a:r>
          </a:p>
          <a:p>
            <a:r>
              <a:rPr lang="pt-BR" sz="1100" dirty="0" smtClean="0">
                <a:solidFill>
                  <a:srgbClr val="FFFF00"/>
                </a:solidFill>
              </a:rPr>
              <a:t>         G              D</a:t>
            </a:r>
            <a:r>
              <a:rPr lang="pt-BR" sz="1100" baseline="0" dirty="0" smtClean="0">
                <a:solidFill>
                  <a:srgbClr val="FFFF00"/>
                </a:solidFill>
              </a:rPr>
              <a:t>                            C</a:t>
            </a:r>
            <a:endParaRPr lang="pt-BR" sz="1100" dirty="0" smtClean="0">
              <a:solidFill>
                <a:srgbClr val="FFFF00"/>
              </a:solidFill>
            </a:endParaRPr>
          </a:p>
          <a:p>
            <a:r>
              <a:rPr lang="pt-BR" sz="1100" dirty="0" smtClean="0">
                <a:solidFill>
                  <a:srgbClr val="FFFF00"/>
                </a:solidFill>
              </a:rPr>
              <a:t>E ele vem, e ele vem saltando pelos montes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          G                    D           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C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</a:t>
            </a:r>
            <a:r>
              <a:rPr lang="pt-BR" sz="1200" baseline="0" dirty="0" smtClean="0">
                <a:solidFill>
                  <a:srgbClr val="FFFF00"/>
                </a:solidFill>
              </a:rPr>
              <a:t> os seus cabelos e seus cabelos são brancos como</a:t>
            </a:r>
            <a:r>
              <a:rPr lang="pt-BR" sz="1200" dirty="0" smtClean="0">
                <a:solidFill>
                  <a:srgbClr val="FFFF00"/>
                </a:solidFill>
              </a:rPr>
              <a:t> a neve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G                   D   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seus olhos</a:t>
            </a:r>
            <a:r>
              <a:rPr lang="pt-BR" sz="1200" baseline="0" dirty="0" smtClean="0">
                <a:solidFill>
                  <a:srgbClr val="FFFF00"/>
                </a:solidFill>
              </a:rPr>
              <a:t> e o seus olhos </a:t>
            </a:r>
            <a:r>
              <a:rPr lang="pt-BR" sz="1200" dirty="0" smtClean="0">
                <a:solidFill>
                  <a:srgbClr val="FFFF00"/>
                </a:solidFill>
              </a:rPr>
              <a:t> sai fogo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G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Incendeia senhor a tua noiva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C   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Incendeia senhor a tua igreja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G                       D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Incendeia senhor a sua casa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C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Vem incendiar (2x)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   </a:t>
            </a:r>
            <a:r>
              <a:rPr lang="pt-BR" sz="4000" dirty="0" smtClean="0">
                <a:solidFill>
                  <a:srgbClr val="FFFF00"/>
                </a:solidFill>
              </a:rPr>
              <a:t>o tempo de cantar chegou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o tempo de dançar chegou (2x)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E ele vem, e ele vem saltando pelos montes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E seus cabelos e seus cabelos são branco como </a:t>
            </a:r>
            <a:r>
              <a:rPr lang="pt-BR" sz="4000" dirty="0" smtClean="0">
                <a:solidFill>
                  <a:srgbClr val="FFFF00"/>
                </a:solidFill>
              </a:rPr>
              <a:t>a </a:t>
            </a:r>
            <a:r>
              <a:rPr lang="pt-BR" sz="4000" dirty="0" smtClean="0">
                <a:solidFill>
                  <a:srgbClr val="FFFF00"/>
                </a:solidFill>
              </a:rPr>
              <a:t>neve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E o seus olhos e o seus olhos sai fogo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Incendeia senhor a tua noiva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Incendeia senhor a tua igreja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Incendeia senhor a sua casa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Vem incendiar (2x)</a:t>
            </a:r>
          </a:p>
          <a:p>
            <a:endParaRPr lang="pt-BR" sz="4000" dirty="0" smtClean="0">
              <a:solidFill>
                <a:srgbClr val="FFFF00"/>
              </a:solidFill>
            </a:endParaRPr>
          </a:p>
          <a:p>
            <a:endParaRPr lang="pt-BR" sz="4000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164</Words>
  <Application>Microsoft Office PowerPoint</Application>
  <PresentationFormat>Apresentação na tela (4:3)</PresentationFormat>
  <Paragraphs>31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12</cp:revision>
  <dcterms:created xsi:type="dcterms:W3CDTF">2016-06-04T17:36:16Z</dcterms:created>
  <dcterms:modified xsi:type="dcterms:W3CDTF">2017-04-09T01:04:27Z</dcterms:modified>
</cp:coreProperties>
</file>