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36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E               D 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Em espírito em verdade te adoramos te adoramos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A                E               D                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Em espírito em verdade te adoramos te adoramos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F#m                           D                       A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Reis dos reis do senhor te entregamos o nosso viver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F#m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D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E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Reis dos reis do senhor te entregamos o nosso viver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D                       E                         D                 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PRA TE ADORAR O REIS DOS REIS FOI QUE NASCI O MEU JESUS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C#               F#m             E           D 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MEU PRAZER É TE LOUVAR MEU PRAZER É ESTAR NOS ATRIOS DO SENHOR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E          F#m      </a:t>
            </a:r>
            <a:r>
              <a:rPr lang="pt-BR" sz="1200" smtClean="0">
                <a:solidFill>
                  <a:srgbClr val="FFFF00"/>
                </a:solidFill>
              </a:rPr>
              <a:t>E           D                 E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MEU PRAZER É VIVER NA CASA DE DEUS ONDE FLUI O AMOR (bis)</a:t>
            </a:r>
            <a:endParaRPr lang="pt-BR" dirty="0" smtClean="0">
              <a:solidFill>
                <a:srgbClr val="FFFF00"/>
              </a:solidFill>
            </a:endParaRP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03/09/2016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   </a:t>
            </a:r>
            <a:r>
              <a:rPr lang="pt-BR" sz="4000" dirty="0" smtClean="0">
                <a:solidFill>
                  <a:srgbClr val="FFFF00"/>
                </a:solidFill>
              </a:rPr>
              <a:t>E</a:t>
            </a:r>
            <a:r>
              <a:rPr lang="pt-BR" sz="4000" dirty="0" smtClean="0">
                <a:solidFill>
                  <a:srgbClr val="FFFF00"/>
                </a:solidFill>
              </a:rPr>
              <a:t>m espírito em verdade te adoramos te adoramos Em espírito em verdade te adoramos te adoramos Reis dos reis do senhor te entregamos o nosso </a:t>
            </a:r>
            <a:r>
              <a:rPr lang="pt-BR" sz="4000" dirty="0" smtClean="0">
                <a:solidFill>
                  <a:srgbClr val="FFFF00"/>
                </a:solidFill>
              </a:rPr>
              <a:t>viver Reis dos reis do senhor te entregamos o nosso </a:t>
            </a:r>
            <a:r>
              <a:rPr lang="pt-BR" sz="4000" dirty="0" smtClean="0">
                <a:solidFill>
                  <a:srgbClr val="FFFF00"/>
                </a:solidFill>
              </a:rPr>
              <a:t>viver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smtClean="0">
                <a:solidFill>
                  <a:srgbClr val="FFFF00"/>
                </a:solidFill>
              </a:rPr>
              <a:t>PRA </a:t>
            </a:r>
            <a:r>
              <a:rPr lang="pt-BR" sz="4000" dirty="0" smtClean="0">
                <a:solidFill>
                  <a:srgbClr val="FFFF00"/>
                </a:solidFill>
              </a:rPr>
              <a:t>TE ADORAR O REIS DOS REIS FOI QUE NASCI O MEU JESUS MEU PRAZER É TE LOUVAR MEU PRAZER É ESTAR NOS ATRIOS DO SENHOR MEU PRAZER É VIVER NA CASA DE DEUS ONDE FLUI O AMOR (bis)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196</Words>
  <Application>Microsoft Office PowerPoint</Application>
  <PresentationFormat>Apresentação na tela (4:3)</PresentationFormat>
  <Paragraphs>17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14</cp:revision>
  <dcterms:created xsi:type="dcterms:W3CDTF">2016-06-04T17:36:16Z</dcterms:created>
  <dcterms:modified xsi:type="dcterms:W3CDTF">2016-09-04T00:16:54Z</dcterms:modified>
</cp:coreProperties>
</file>