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0143" autoAdjust="0"/>
  </p:normalViewPr>
  <p:slideViewPr>
    <p:cSldViewPr>
      <p:cViewPr varScale="1">
        <p:scale>
          <a:sx n="65" d="100"/>
          <a:sy n="65" d="100"/>
        </p:scale>
        <p:origin x="-1536" y="-19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5718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279C2-EB71-411D-BE27-6A0BE5DDB97C}" type="datetimeFigureOut">
              <a:rPr lang="pt-BR" smtClean="0"/>
              <a:t>21/12/2019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C8E5E09-9140-4D08-AE20-7DC874C6E737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 fontScale="40000" lnSpcReduction="20000"/>
          </a:bodyPr>
          <a:lstStyle/>
          <a:p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 é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o que você fez ?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D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O ano termina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nasce outra vez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C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 é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 festa cristã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do velho e do novo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C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do amor como um todo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F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Então, bom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um ano novo também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seja feliz quem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F                      C   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souber o que é o bem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 é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Am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pro enfermo e pro são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D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pro rico e pro pobre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num só coração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C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Então, bom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pro branco e pro negro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amarelo e vermelho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C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pra paz, afinal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F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Então, bom Natal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                  G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e um ano novo também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          </a:t>
            </a:r>
            <a:r>
              <a:rPr lang="pt-BR" sz="1200" dirty="0" err="1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Dm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/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que seja feliz quem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</a:t>
            </a:r>
            <a: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  <a:t>        F                       C</a:t>
            </a:r>
            <a:br>
              <a:rPr lang="pt-BR" sz="1200" dirty="0" smtClean="0">
                <a:solidFill>
                  <a:schemeClr val="tx1">
                    <a:lumMod val="85000"/>
                    <a:lumOff val="15000"/>
                  </a:schemeClr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souber o que é o bem</a:t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/>
            </a:r>
            <a:br>
              <a:rPr lang="pt-BR" sz="1200" dirty="0" smtClean="0">
                <a:solidFill>
                  <a:schemeClr val="bg1"/>
                </a:solidFill>
              </a:rPr>
            </a:br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br>
              <a:rPr lang="pt-BR" sz="1200" dirty="0" smtClean="0">
                <a:solidFill>
                  <a:schemeClr val="bg1"/>
                </a:solidFill>
              </a:rPr>
            </a:b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C8E5E09-9140-4D08-AE20-7DC874C6E737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42935461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82427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8608271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1458379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0823255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1500497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7224801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3716932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85833805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26420138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18178945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9325BE-29FB-4347-B9F6-08B97581AE41}" type="datetimeFigureOut">
              <a:rPr lang="pt-BR" smtClean="0"/>
              <a:pPr/>
              <a:t>21/12/2019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FA95CE-CEAD-4520-95E6-4FA37736A1FA}" type="slidenum">
              <a:rPr lang="pt-BR" smtClean="0"/>
              <a:pPr/>
              <a:t>‹nº›</a:t>
            </a:fld>
            <a:endParaRPr lang="pt-BR"/>
          </a:p>
        </p:txBody>
      </p:sp>
    </p:spTree>
    <p:extLst>
      <p:ext uri="{BB962C8B-B14F-4D97-AF65-F5344CB8AC3E}">
        <p14:creationId xmlns="" xmlns:p14="http://schemas.microsoft.com/office/powerpoint/2010/main" val="320281565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0" y="1"/>
            <a:ext cx="9144000" cy="6858000"/>
          </a:xfrm>
          <a:solidFill>
            <a:schemeClr val="tx1"/>
          </a:solidFill>
          <a:ln>
            <a:solidFill>
              <a:schemeClr val="tx1"/>
            </a:solidFill>
          </a:ln>
        </p:spPr>
        <p:txBody>
          <a:bodyPr numCol="1">
            <a:noAutofit/>
          </a:bodyPr>
          <a:lstStyle/>
          <a:p>
            <a:pPr algn="l"/>
            <a:r>
              <a:rPr lang="pt-BR" sz="2000" dirty="0" smtClean="0">
                <a:solidFill>
                  <a:srgbClr val="FFFF00"/>
                </a:solidFill>
              </a:rPr>
              <a:t>   </a:t>
            </a:r>
            <a:r>
              <a:rPr lang="pt-BR" sz="3600" dirty="0" smtClean="0">
                <a:solidFill>
                  <a:srgbClr val="FFFF00"/>
                </a:solidFill>
              </a:rPr>
              <a:t>                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>
                <a:solidFill>
                  <a:srgbClr val="FFFF00"/>
                </a:solidFill>
              </a:rPr>
              <a:t> </a:t>
            </a:r>
            <a:r>
              <a:rPr lang="pt-BR" sz="3600" smtClean="0">
                <a:solidFill>
                  <a:srgbClr val="FFFF00"/>
                </a:solidFill>
              </a:rPr>
              <a:t/>
            </a:r>
            <a:br>
              <a:rPr lang="pt-BR" sz="3600" smtClean="0">
                <a:solidFill>
                  <a:srgbClr val="FFFF00"/>
                </a:solidFill>
              </a:rPr>
            </a:br>
            <a:r>
              <a:rPr lang="pt-BR" sz="3600" smtClean="0">
                <a:solidFill>
                  <a:srgbClr val="FFFF00"/>
                </a:solidFill>
              </a:rPr>
              <a:t>Então </a:t>
            </a:r>
            <a:r>
              <a:rPr lang="pt-BR" sz="3600" dirty="0" smtClean="0">
                <a:solidFill>
                  <a:srgbClr val="FFFF00"/>
                </a:solidFill>
              </a:rPr>
              <a:t>é </a:t>
            </a:r>
            <a:r>
              <a:rPr lang="pt-BR" sz="3600" dirty="0" smtClean="0">
                <a:solidFill>
                  <a:srgbClr val="FFFF00"/>
                </a:solidFill>
              </a:rPr>
              <a:t>Natal</a:t>
            </a: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 smtClean="0">
                <a:solidFill>
                  <a:srgbClr val="FFFF00"/>
                </a:solidFill>
              </a:rPr>
              <a:t>o que você fez ?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O </a:t>
            </a:r>
            <a:r>
              <a:rPr lang="pt-BR" sz="3600" dirty="0" smtClean="0">
                <a:solidFill>
                  <a:srgbClr val="FFFF00"/>
                </a:solidFill>
              </a:rPr>
              <a:t>ano </a:t>
            </a:r>
            <a:r>
              <a:rPr lang="pt-BR" sz="3600" dirty="0" smtClean="0">
                <a:solidFill>
                  <a:srgbClr val="FFFF00"/>
                </a:solidFill>
              </a:rPr>
              <a:t>termina  e </a:t>
            </a:r>
            <a:r>
              <a:rPr lang="pt-BR" sz="3600" dirty="0" smtClean="0">
                <a:solidFill>
                  <a:srgbClr val="FFFF00"/>
                </a:solidFill>
              </a:rPr>
              <a:t>nasce outra vez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 </a:t>
            </a:r>
            <a:r>
              <a:rPr lang="pt-BR" sz="3600" dirty="0" smtClean="0">
                <a:solidFill>
                  <a:srgbClr val="FFFF00"/>
                </a:solidFill>
              </a:rPr>
              <a:t>Então </a:t>
            </a:r>
            <a:r>
              <a:rPr lang="pt-BR" sz="3600" dirty="0" smtClean="0">
                <a:solidFill>
                  <a:srgbClr val="FFFF00"/>
                </a:solidFill>
              </a:rPr>
              <a:t>é </a:t>
            </a:r>
            <a:r>
              <a:rPr lang="pt-BR" sz="3600" dirty="0" smtClean="0">
                <a:solidFill>
                  <a:srgbClr val="FFFF00"/>
                </a:solidFill>
              </a:rPr>
              <a:t>Natal  a </a:t>
            </a:r>
            <a:r>
              <a:rPr lang="pt-BR" sz="3600" dirty="0" smtClean="0">
                <a:solidFill>
                  <a:srgbClr val="FFFF00"/>
                </a:solidFill>
              </a:rPr>
              <a:t>festa cristã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do </a:t>
            </a:r>
            <a:r>
              <a:rPr lang="pt-BR" sz="3600" dirty="0" smtClean="0">
                <a:solidFill>
                  <a:srgbClr val="FFFF00"/>
                </a:solidFill>
              </a:rPr>
              <a:t>velho e do </a:t>
            </a:r>
            <a:r>
              <a:rPr lang="pt-BR" sz="3600" dirty="0" smtClean="0">
                <a:solidFill>
                  <a:srgbClr val="FFFF00"/>
                </a:solidFill>
              </a:rPr>
              <a:t>novo do </a:t>
            </a:r>
            <a:r>
              <a:rPr lang="pt-BR" sz="3600" dirty="0" smtClean="0">
                <a:solidFill>
                  <a:srgbClr val="FFFF00"/>
                </a:solidFill>
              </a:rPr>
              <a:t>amor como um todo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Então</a:t>
            </a:r>
            <a:r>
              <a:rPr lang="pt-BR" sz="3600" dirty="0" smtClean="0">
                <a:solidFill>
                  <a:srgbClr val="FFFF00"/>
                </a:solidFill>
              </a:rPr>
              <a:t>, bom </a:t>
            </a:r>
            <a:r>
              <a:rPr lang="pt-BR" sz="3600" dirty="0" smtClean="0">
                <a:solidFill>
                  <a:srgbClr val="FFFF00"/>
                </a:solidFill>
              </a:rPr>
              <a:t>Natal e </a:t>
            </a:r>
            <a:r>
              <a:rPr lang="pt-BR" sz="3600" dirty="0" smtClean="0">
                <a:solidFill>
                  <a:srgbClr val="FFFF00"/>
                </a:solidFill>
              </a:rPr>
              <a:t>um ano novo também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que </a:t>
            </a:r>
            <a:r>
              <a:rPr lang="pt-BR" sz="3600" dirty="0" smtClean="0">
                <a:solidFill>
                  <a:srgbClr val="FFFF00"/>
                </a:solidFill>
              </a:rPr>
              <a:t>seja feliz </a:t>
            </a:r>
            <a:r>
              <a:rPr lang="pt-BR" sz="3600" dirty="0" smtClean="0">
                <a:solidFill>
                  <a:srgbClr val="FFFF00"/>
                </a:solidFill>
              </a:rPr>
              <a:t>quem souber </a:t>
            </a:r>
            <a:r>
              <a:rPr lang="pt-BR" sz="3600" dirty="0" smtClean="0">
                <a:solidFill>
                  <a:srgbClr val="FFFF00"/>
                </a:solidFill>
              </a:rPr>
              <a:t>o que é o bem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Então </a:t>
            </a:r>
            <a:r>
              <a:rPr lang="pt-BR" sz="3600" dirty="0" smtClean="0">
                <a:solidFill>
                  <a:srgbClr val="FFFF00"/>
                </a:solidFill>
              </a:rPr>
              <a:t>é </a:t>
            </a:r>
            <a:r>
              <a:rPr lang="pt-BR" sz="3600" dirty="0" smtClean="0">
                <a:solidFill>
                  <a:srgbClr val="FFFF00"/>
                </a:solidFill>
              </a:rPr>
              <a:t>Natal pro </a:t>
            </a:r>
            <a:r>
              <a:rPr lang="pt-BR" sz="3600" dirty="0" smtClean="0">
                <a:solidFill>
                  <a:srgbClr val="FFFF00"/>
                </a:solidFill>
              </a:rPr>
              <a:t>enfermo e pro são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pro </a:t>
            </a:r>
            <a:r>
              <a:rPr lang="pt-BR" sz="3600" dirty="0" smtClean="0">
                <a:solidFill>
                  <a:srgbClr val="FFFF00"/>
                </a:solidFill>
              </a:rPr>
              <a:t>rico e pro </a:t>
            </a:r>
            <a:r>
              <a:rPr lang="pt-BR" sz="3600" dirty="0" smtClean="0">
                <a:solidFill>
                  <a:srgbClr val="FFFF00"/>
                </a:solidFill>
              </a:rPr>
              <a:t>pobre num </a:t>
            </a:r>
            <a:r>
              <a:rPr lang="pt-BR" sz="3600" dirty="0" smtClean="0">
                <a:solidFill>
                  <a:srgbClr val="FFFF00"/>
                </a:solidFill>
              </a:rPr>
              <a:t>só coração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Então</a:t>
            </a:r>
            <a:r>
              <a:rPr lang="pt-BR" sz="3600" dirty="0" smtClean="0">
                <a:solidFill>
                  <a:srgbClr val="FFFF00"/>
                </a:solidFill>
              </a:rPr>
              <a:t>, bom </a:t>
            </a:r>
            <a:r>
              <a:rPr lang="pt-BR" sz="3600" dirty="0" smtClean="0">
                <a:solidFill>
                  <a:srgbClr val="FFFF00"/>
                </a:solidFill>
              </a:rPr>
              <a:t>Natal pro </a:t>
            </a:r>
            <a:r>
              <a:rPr lang="pt-BR" sz="3600" dirty="0" smtClean="0">
                <a:solidFill>
                  <a:srgbClr val="FFFF00"/>
                </a:solidFill>
              </a:rPr>
              <a:t>branco e pro negro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amarelo </a:t>
            </a:r>
            <a:r>
              <a:rPr lang="pt-BR" sz="3600" dirty="0" smtClean="0">
                <a:solidFill>
                  <a:srgbClr val="FFFF00"/>
                </a:solidFill>
              </a:rPr>
              <a:t>e </a:t>
            </a:r>
            <a:r>
              <a:rPr lang="pt-BR" sz="3600" dirty="0" smtClean="0">
                <a:solidFill>
                  <a:srgbClr val="FFFF00"/>
                </a:solidFill>
              </a:rPr>
              <a:t>vermelho pra </a:t>
            </a:r>
            <a:r>
              <a:rPr lang="pt-BR" sz="3600" dirty="0" smtClean="0">
                <a:solidFill>
                  <a:srgbClr val="FFFF00"/>
                </a:solidFill>
              </a:rPr>
              <a:t>paz, afinal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Então</a:t>
            </a:r>
            <a:r>
              <a:rPr lang="pt-BR" sz="3600" dirty="0" smtClean="0">
                <a:solidFill>
                  <a:srgbClr val="FFFF00"/>
                </a:solidFill>
              </a:rPr>
              <a:t>, bom </a:t>
            </a:r>
            <a:r>
              <a:rPr lang="pt-BR" sz="3600" dirty="0" smtClean="0">
                <a:solidFill>
                  <a:srgbClr val="FFFF00"/>
                </a:solidFill>
              </a:rPr>
              <a:t>Natal e </a:t>
            </a:r>
            <a:r>
              <a:rPr lang="pt-BR" sz="3600" dirty="0" smtClean="0">
                <a:solidFill>
                  <a:srgbClr val="FFFF00"/>
                </a:solidFill>
              </a:rPr>
              <a:t>um ano novo também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>que </a:t>
            </a:r>
            <a:r>
              <a:rPr lang="pt-BR" sz="3600" dirty="0" smtClean="0">
                <a:solidFill>
                  <a:srgbClr val="FFFF00"/>
                </a:solidFill>
              </a:rPr>
              <a:t>seja feliz </a:t>
            </a:r>
            <a:r>
              <a:rPr lang="pt-BR" sz="3600" dirty="0" smtClean="0">
                <a:solidFill>
                  <a:srgbClr val="FFFF00"/>
                </a:solidFill>
              </a:rPr>
              <a:t>quem souber </a:t>
            </a:r>
            <a:r>
              <a:rPr lang="pt-BR" sz="3600" dirty="0" smtClean="0">
                <a:solidFill>
                  <a:srgbClr val="FFFF00"/>
                </a:solidFill>
              </a:rPr>
              <a:t>o que é o bem</a:t>
            </a:r>
            <a:br>
              <a:rPr lang="pt-BR" sz="3600" dirty="0" smtClean="0">
                <a:solidFill>
                  <a:srgbClr val="FFFF00"/>
                </a:solidFill>
              </a:rPr>
            </a:br>
            <a:r>
              <a:rPr lang="pt-BR" sz="3600" dirty="0" smtClean="0">
                <a:solidFill>
                  <a:srgbClr val="FFFF00"/>
                </a:solidFill>
              </a:rPr>
              <a:t/>
            </a:r>
            <a:br>
              <a:rPr lang="pt-BR" sz="3600" dirty="0" smtClean="0">
                <a:solidFill>
                  <a:srgbClr val="FFFF00"/>
                </a:solidFill>
              </a:rPr>
            </a:br>
            <a:endParaRPr lang="pt-BR" sz="3600" dirty="0">
              <a:solidFill>
                <a:srgbClr val="FFFF00"/>
              </a:solidFill>
            </a:endParaRPr>
          </a:p>
        </p:txBody>
      </p:sp>
    </p:spTree>
    <p:extLst>
      <p:ext uri="{BB962C8B-B14F-4D97-AF65-F5344CB8AC3E}">
        <p14:creationId xmlns="" xmlns:p14="http://schemas.microsoft.com/office/powerpoint/2010/main" val="42114619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4</Words>
  <Application>Microsoft Office PowerPoint</Application>
  <PresentationFormat>Apresentação na tela (4:3)</PresentationFormat>
  <Paragraphs>3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                      Então é Natal e o que você fez ?  O ano termina  e nasce outra vez  Então é Natal  a festa cristã do velho e do novo do amor como um todo Então, bom Natal e um ano novo também que seja feliz quem souber o que é o bem  Então é Natal pro enfermo e pro são pro rico e pro pobre num só coração Então, bom Natal pro branco e pro negro amarelo e vermelho pra paz, afinal Então, bom Natal e um ano novo também que seja feliz quem souber o que é o bem  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                                         G Então é Natal                         Am e o que você fez ?                      D O ano termina                            G e nasce outra vez                      C Então é Natal                   Dm a festa cristã                              G do velho e do novo                                    C do amor como um todo                             F Então, bom Natal                                      G e um ano novo também                    Dm que seja feliz quem           F                      C    souber o que é o bem                                    G Então é Natal                                  Am pro enfermo e pro são                              D pro rico e pro pobre                         G num só coração                             C Então, bom Natal                                 Dm pro branco e pro negro                                            G amarelo e vermelho                       C pra paz, afinal                            F Então, bom Natal                                      G e um ano novo também                    Dm que seja feliz quem          F                       C souber o que é o bem                                    G Então é Natal                              Am e o que a gente fez?                     D O ano termina                                G e começa outra vez                         C E então é Natal                   Dm a festa cristã                             G do velho e do novo                                     C do amor como um todo                              F Então, bom Natal                                      G e um ano novo também                    Dm que seja feliz quem           F                     C souber o que é o bem  C C7+ Cadd9 C Dm D9 D4 Dm Hare  ra...ma a quem ama G4 G G9 G  C Hare rama já!</dc:title>
  <dc:creator>Usuário do Windows</dc:creator>
  <cp:lastModifiedBy>MARCELO</cp:lastModifiedBy>
  <cp:revision>11</cp:revision>
  <dcterms:created xsi:type="dcterms:W3CDTF">2015-03-13T02:19:32Z</dcterms:created>
  <dcterms:modified xsi:type="dcterms:W3CDTF">2019-12-21T21:42:37Z</dcterms:modified>
</cp:coreProperties>
</file>