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68" autoAdjust="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2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9DDB6-249D-47B0-8F6E-0CFF331DA526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076BF-A31E-4B61-9428-8E5299E56BB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Onde estão os que se levantaram pra me acusar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Onde </a:t>
            </a:r>
            <a:r>
              <a:rPr lang="pt-BR" sz="1200" dirty="0" err="1" smtClean="0">
                <a:solidFill>
                  <a:schemeClr val="bg1"/>
                </a:solidFill>
              </a:rPr>
              <a:t>estÃo</a:t>
            </a:r>
            <a:r>
              <a:rPr lang="pt-BR" sz="1200" dirty="0" smtClean="0">
                <a:solidFill>
                  <a:schemeClr val="bg1"/>
                </a:solidFill>
              </a:rPr>
              <a:t> os que se levantaram pra me derrubar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E                             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 julgaram e disseram que eu não iria conseguir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            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A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Os que se levantaram já não estão mais aqui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E                   D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tenho um Deus, que é o Deus do impossível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                   D                  A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Que me deu forças e alegrou meu </a:t>
            </a:r>
            <a:r>
              <a:rPr lang="pt-BR" sz="1200" dirty="0" err="1" smtClean="0">
                <a:solidFill>
                  <a:schemeClr val="bg1"/>
                </a:solidFill>
              </a:rPr>
              <a:t>coraçÃo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 E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D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 levantou, e me deu o livramento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E             D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Meus inimigos ele trouxe em minhas mãos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A                           D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tenho um Deus, que estava comigo enquanto eu chorava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F#m                          D             A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eu nem sabia o quanto ele me amava, esse é o meu Deus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A                                D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tenho um Deus, quando fui </a:t>
            </a:r>
            <a:r>
              <a:rPr lang="pt-BR" sz="1200" dirty="0" err="1" smtClean="0">
                <a:solidFill>
                  <a:schemeClr val="bg1"/>
                </a:solidFill>
              </a:rPr>
              <a:t>cruscificado</a:t>
            </a:r>
            <a:r>
              <a:rPr lang="pt-BR" sz="1200" dirty="0" smtClean="0">
                <a:solidFill>
                  <a:schemeClr val="bg1"/>
                </a:solidFill>
              </a:rPr>
              <a:t> ele esteve comigo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smtClean="0">
                <a:solidFill>
                  <a:schemeClr val="bg1"/>
                </a:solidFill>
              </a:rPr>
              <a:t>F#m                      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Abriu minha sepultura me deu seu Espírito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A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D                  F#m  D   E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Nada vai me parar, esse é o meu Deus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F#m  D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esse é o Meu Deus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076BF-A31E-4B61-9428-8E5299E56BB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3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89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96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657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3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046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17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89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05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85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99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EE1-FA02-468A-B74F-9673D77B89A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989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>
              <a:lumMod val="5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pt-BR" sz="4800" dirty="0" smtClean="0">
                <a:solidFill>
                  <a:schemeClr val="bg1"/>
                </a:solidFill>
              </a:rPr>
              <a:t>ESSE É MEU DEUS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Onde </a:t>
            </a:r>
            <a:r>
              <a:rPr lang="pt-BR" sz="2800" dirty="0">
                <a:solidFill>
                  <a:schemeClr val="bg1"/>
                </a:solidFill>
              </a:rPr>
              <a:t>estão os que se levantaram pra me acusar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Onde estão </a:t>
            </a:r>
            <a:r>
              <a:rPr lang="pt-BR" sz="2800" dirty="0">
                <a:solidFill>
                  <a:schemeClr val="bg1"/>
                </a:solidFill>
              </a:rPr>
              <a:t>os que se levantaram pra me derrubar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Me </a:t>
            </a:r>
            <a:r>
              <a:rPr lang="pt-BR" sz="2800" dirty="0">
                <a:solidFill>
                  <a:schemeClr val="bg1"/>
                </a:solidFill>
              </a:rPr>
              <a:t>julgaram e disseram que eu </a:t>
            </a:r>
            <a:r>
              <a:rPr lang="pt-BR" sz="2800" dirty="0" smtClean="0">
                <a:solidFill>
                  <a:schemeClr val="bg1"/>
                </a:solidFill>
              </a:rPr>
              <a:t>não </a:t>
            </a:r>
            <a:r>
              <a:rPr lang="pt-BR" sz="2800" dirty="0">
                <a:solidFill>
                  <a:schemeClr val="bg1"/>
                </a:solidFill>
              </a:rPr>
              <a:t>iria conseguir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Os </a:t>
            </a:r>
            <a:r>
              <a:rPr lang="pt-BR" sz="2800" dirty="0">
                <a:solidFill>
                  <a:schemeClr val="bg1"/>
                </a:solidFill>
              </a:rPr>
              <a:t>que se levantaram já não estão mais aqui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Eu </a:t>
            </a:r>
            <a:r>
              <a:rPr lang="pt-BR" sz="2800" dirty="0">
                <a:solidFill>
                  <a:schemeClr val="bg1"/>
                </a:solidFill>
              </a:rPr>
              <a:t>tenho um Deus, que é o Deus do impossível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Que </a:t>
            </a:r>
            <a:r>
              <a:rPr lang="pt-BR" sz="2800" dirty="0">
                <a:solidFill>
                  <a:schemeClr val="bg1"/>
                </a:solidFill>
              </a:rPr>
              <a:t>me deu forças e alegrou meu </a:t>
            </a:r>
            <a:r>
              <a:rPr lang="pt-BR" sz="2800" dirty="0" smtClean="0">
                <a:solidFill>
                  <a:schemeClr val="bg1"/>
                </a:solidFill>
              </a:rPr>
              <a:t>coração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Me </a:t>
            </a:r>
            <a:r>
              <a:rPr lang="pt-BR" sz="2800" dirty="0">
                <a:solidFill>
                  <a:schemeClr val="bg1"/>
                </a:solidFill>
              </a:rPr>
              <a:t>levantou, e me deu o livramento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Meus </a:t>
            </a:r>
            <a:r>
              <a:rPr lang="pt-BR" sz="2800" dirty="0">
                <a:solidFill>
                  <a:schemeClr val="bg1"/>
                </a:solidFill>
              </a:rPr>
              <a:t>inimigos ele trouxe em minhas mãos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Eu </a:t>
            </a:r>
            <a:r>
              <a:rPr lang="pt-BR" sz="2800" dirty="0">
                <a:solidFill>
                  <a:schemeClr val="bg1"/>
                </a:solidFill>
              </a:rPr>
              <a:t>tenho um Deus, que estava comigo enquanto eu chorava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E </a:t>
            </a:r>
            <a:r>
              <a:rPr lang="pt-BR" sz="2800" dirty="0">
                <a:solidFill>
                  <a:schemeClr val="bg1"/>
                </a:solidFill>
              </a:rPr>
              <a:t>eu nem sabia o quanto ele me amava, esse é o meu Deus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Eu </a:t>
            </a:r>
            <a:r>
              <a:rPr lang="pt-BR" sz="2800" dirty="0">
                <a:solidFill>
                  <a:schemeClr val="bg1"/>
                </a:solidFill>
              </a:rPr>
              <a:t>tenho um Deus, quando fui </a:t>
            </a:r>
            <a:r>
              <a:rPr lang="pt-BR" sz="2800" dirty="0" smtClean="0">
                <a:solidFill>
                  <a:schemeClr val="bg1"/>
                </a:solidFill>
              </a:rPr>
              <a:t>crucificado </a:t>
            </a:r>
            <a:r>
              <a:rPr lang="pt-BR" sz="2800" dirty="0">
                <a:solidFill>
                  <a:schemeClr val="bg1"/>
                </a:solidFill>
              </a:rPr>
              <a:t>ele esteve comigo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Abriu </a:t>
            </a:r>
            <a:r>
              <a:rPr lang="pt-BR" sz="2800" dirty="0">
                <a:solidFill>
                  <a:schemeClr val="bg1"/>
                </a:solidFill>
              </a:rPr>
              <a:t>minha sepultura me deu seu Espírito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Nada </a:t>
            </a:r>
            <a:r>
              <a:rPr lang="pt-BR" sz="2800" dirty="0">
                <a:solidFill>
                  <a:schemeClr val="bg1"/>
                </a:solidFill>
              </a:rPr>
              <a:t>vai me parar, esse é o meu Deus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esse </a:t>
            </a:r>
            <a:r>
              <a:rPr lang="pt-BR" sz="2800" dirty="0">
                <a:solidFill>
                  <a:schemeClr val="bg1"/>
                </a:solidFill>
              </a:rPr>
              <a:t>é o Meu Deus</a:t>
            </a:r>
          </a:p>
        </p:txBody>
      </p:sp>
    </p:spTree>
    <p:extLst>
      <p:ext uri="{BB962C8B-B14F-4D97-AF65-F5344CB8AC3E}">
        <p14:creationId xmlns:p14="http://schemas.microsoft.com/office/powerpoint/2010/main" xmlns="" val="34743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ESSE É MEU DEUS  Onde estão os que se levantaram pra me acusar Onde estão os que se levantaram pra me derrubar Me julgaram e disseram que eu não iria conseguir Os que se levantaram já não estão mais aqui Eu tenho um Deus, que é o Deus do impossível Que me deu forças e alegrou meu coração Me levantou, e me deu o livramento Meus inimigos ele trouxe em minhas mãos Eu tenho um Deus, que estava comigo enquanto eu chorava E eu nem sabia o quanto ele me amava, esse é o meu Deus Eu tenho um Deus, quando fui crucificado ele esteve comigo Abriu minha sepultura me deu seu Espírito Nada vai me parar, esse é o meu Deus esse é o Meu Deus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 É MEU DEUS  Intro:  C C                            Onde estão os que se levantaram pra me acusar F Onde estÃo os que se levantaram pra me derrubar    G                                                                C Me julgaram e disseram que eu não iria conseguir  G                                                       G      C  Dm C Os que se levantaram já não estão mais aqui                            G                       F                        C Eu tenho um Deus, que é o Deus do impossível                         G                      F                      C Que me deu forças e alegrou meu coraçÃo                   G                 F                  C Me levantou, e me deu o livramento                     G               F                                C       G Meus inimigos ele trouxe em minhas mãos                            C                                   F                                    Am Eu tenho um Deus, que estava comigo enquanto eu chorava                        Am                                   G               C               Dm    G E eu nem sabia o quanto ele me amava, esse é o meu Deus                           C                                           F                               Am Eu tenho um Deus, quando fui cruscificado ele esteve comigo                                   Am                              G Abriu minha sepultura me deu seu Espírito             C              Dm  F                     (Am  F   G) F Nada vai me parar, esse é o meu Deus                          (Am  F   G) esse é o Meu Deus</dc:title>
  <dc:creator>Usuário do Windows</dc:creator>
  <cp:lastModifiedBy>MARCELO</cp:lastModifiedBy>
  <cp:revision>4</cp:revision>
  <dcterms:created xsi:type="dcterms:W3CDTF">2015-03-13T01:08:10Z</dcterms:created>
  <dcterms:modified xsi:type="dcterms:W3CDTF">2018-04-01T21:40:40Z</dcterms:modified>
</cp:coreProperties>
</file>