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1992"/>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96942F-226D-4F2E-BBF9-328A9649506F}" type="datetimeFigureOut">
              <a:rPr lang="pt-BR" smtClean="0"/>
              <a:t>21/03/2017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4BEA62-C9A4-4338-B4B9-979DA1AC181A}"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E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r>
            <a:br>
              <a:rPr lang="pt-BR" sz="1200" dirty="0" smtClean="0">
                <a:solidFill>
                  <a:schemeClr val="bg1"/>
                </a:solidFill>
              </a:rPr>
            </a:br>
            <a:r>
              <a:rPr lang="pt-BR" sz="1200" dirty="0" smtClean="0">
                <a:solidFill>
                  <a:schemeClr val="bg1"/>
                </a:solidFill>
              </a:rPr>
              <a:t>Eu canto a alegria, Senhor,       de ser perdoado no amor!</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E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r>
            <a:br>
              <a:rPr lang="pt-BR" sz="1200" dirty="0" smtClean="0">
                <a:solidFill>
                  <a:schemeClr val="bg1"/>
                </a:solidFill>
              </a:rPr>
            </a:br>
            <a:r>
              <a:rPr lang="pt-BR" sz="1200" dirty="0" smtClean="0">
                <a:solidFill>
                  <a:schemeClr val="bg1"/>
                </a:solidFill>
              </a:rPr>
              <a:t>Eu canto a alegria, Senhor,       de ser perdoado no amor!</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E     </a:t>
            </a:r>
            <a:r>
              <a:rPr lang="pt-BR" sz="1200" dirty="0" err="1" smtClean="0">
                <a:solidFill>
                  <a:schemeClr val="bg1"/>
                </a:solidFill>
              </a:rPr>
              <a:t>E</a:t>
            </a:r>
            <a:r>
              <a:rPr lang="pt-BR" sz="1200" dirty="0" smtClean="0">
                <a:solidFill>
                  <a:schemeClr val="bg1"/>
                </a:solidFill>
              </a:rPr>
              <a:t/>
            </a:r>
            <a:br>
              <a:rPr lang="pt-BR" sz="1200" dirty="0" smtClean="0">
                <a:solidFill>
                  <a:schemeClr val="bg1"/>
                </a:solidFill>
              </a:rPr>
            </a:br>
            <a:r>
              <a:rPr lang="pt-BR" sz="1200" dirty="0" smtClean="0">
                <a:solidFill>
                  <a:schemeClr val="bg1"/>
                </a:solidFill>
              </a:rPr>
              <a:t>Senhor,         tende piedade de nós!</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a:t>
            </a:r>
            <a:r>
              <a:rPr lang="pt-BR" sz="1200" dirty="0" err="1" smtClean="0">
                <a:solidFill>
                  <a:schemeClr val="bg1"/>
                </a:solidFill>
              </a:rPr>
              <a:t>Am</a:t>
            </a:r>
            <a:r>
              <a:rPr lang="pt-BR" sz="1200" dirty="0" smtClean="0">
                <a:solidFill>
                  <a:schemeClr val="bg1"/>
                </a:solidFill>
              </a:rPr>
              <a:t>                             E     </a:t>
            </a:r>
            <a:r>
              <a:rPr lang="pt-BR" sz="1200" dirty="0" err="1" smtClean="0">
                <a:solidFill>
                  <a:schemeClr val="bg1"/>
                </a:solidFill>
              </a:rPr>
              <a:t>E</a:t>
            </a:r>
            <a:r>
              <a:rPr lang="pt-BR" sz="1200" dirty="0" smtClean="0">
                <a:solidFill>
                  <a:schemeClr val="bg1"/>
                </a:solidFill>
              </a:rPr>
              <a:t/>
            </a:r>
            <a:br>
              <a:rPr lang="pt-BR" sz="1200" dirty="0" smtClean="0">
                <a:solidFill>
                  <a:schemeClr val="bg1"/>
                </a:solidFill>
              </a:rPr>
            </a:br>
            <a:r>
              <a:rPr lang="pt-BR" sz="1200" dirty="0" smtClean="0">
                <a:solidFill>
                  <a:schemeClr val="bg1"/>
                </a:solidFill>
              </a:rPr>
              <a:t>Senhor,          tende piedade de nós!</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E     </a:t>
            </a:r>
            <a:r>
              <a:rPr lang="pt-BR" sz="1200" dirty="0" err="1" smtClean="0">
                <a:solidFill>
                  <a:schemeClr val="bg1"/>
                </a:solidFill>
              </a:rPr>
              <a:t>E</a:t>
            </a:r>
            <a:r>
              <a:rPr lang="pt-BR" sz="1200" dirty="0" smtClean="0">
                <a:solidFill>
                  <a:schemeClr val="bg1"/>
                </a:solidFill>
              </a:rPr>
              <a:t/>
            </a:r>
            <a:br>
              <a:rPr lang="pt-BR" sz="1200" dirty="0" smtClean="0">
                <a:solidFill>
                  <a:schemeClr val="bg1"/>
                </a:solidFill>
              </a:rPr>
            </a:br>
            <a:r>
              <a:rPr lang="pt-BR" sz="1200" dirty="0" smtClean="0">
                <a:solidFill>
                  <a:schemeClr val="bg1"/>
                </a:solidFill>
              </a:rPr>
              <a:t>Cristo,        tende piedade de nós!</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E     </a:t>
            </a:r>
            <a:r>
              <a:rPr lang="pt-BR" sz="1200" dirty="0" err="1" smtClean="0">
                <a:solidFill>
                  <a:schemeClr val="bg1"/>
                </a:solidFill>
              </a:rPr>
              <a:t>E</a:t>
            </a:r>
            <a:r>
              <a:rPr lang="pt-BR" sz="1200" dirty="0" smtClean="0">
                <a:solidFill>
                  <a:schemeClr val="bg1"/>
                </a:solidFill>
              </a:rPr>
              <a:t/>
            </a:r>
            <a:br>
              <a:rPr lang="pt-BR" sz="1200" dirty="0" smtClean="0">
                <a:solidFill>
                  <a:schemeClr val="bg1"/>
                </a:solidFill>
              </a:rPr>
            </a:br>
            <a:r>
              <a:rPr lang="pt-BR" sz="1200" dirty="0" smtClean="0">
                <a:solidFill>
                  <a:schemeClr val="bg1"/>
                </a:solidFill>
              </a:rPr>
              <a:t>Cristo,        tende piedade de nós!</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E7      </a:t>
            </a:r>
            <a:r>
              <a:rPr lang="pt-BR" sz="1200" dirty="0" err="1" smtClean="0">
                <a:solidFill>
                  <a:schemeClr val="bg1"/>
                </a:solidFill>
              </a:rPr>
              <a:t>Am</a:t>
            </a:r>
            <a:r>
              <a:rPr lang="pt-BR" sz="1200" dirty="0" smtClean="0">
                <a:solidFill>
                  <a:schemeClr val="bg1"/>
                </a:solidFill>
              </a:rPr>
              <a:t/>
            </a:r>
            <a:br>
              <a:rPr lang="pt-BR" sz="1200" dirty="0" smtClean="0">
                <a:solidFill>
                  <a:schemeClr val="bg1"/>
                </a:solidFill>
              </a:rPr>
            </a:br>
            <a:r>
              <a:rPr lang="pt-BR" sz="1200" dirty="0" smtClean="0">
                <a:solidFill>
                  <a:schemeClr val="bg1"/>
                </a:solidFill>
              </a:rPr>
              <a:t>Senhor, tende piedade de nós!</a:t>
            </a:r>
            <a:br>
              <a:rPr lang="pt-BR" sz="1200" dirty="0" smtClean="0">
                <a:solidFill>
                  <a:schemeClr val="bg1"/>
                </a:solidFill>
              </a:rPr>
            </a:br>
            <a:r>
              <a:rPr lang="pt-BR" sz="1200" dirty="0" smtClean="0">
                <a:solidFill>
                  <a:schemeClr val="bg1"/>
                </a:solidFill>
              </a:rPr>
              <a:t>  </a:t>
            </a:r>
            <a:r>
              <a:rPr lang="pt-BR" sz="1200" dirty="0" err="1" smtClean="0">
                <a:solidFill>
                  <a:schemeClr val="bg1"/>
                </a:solidFill>
              </a:rPr>
              <a:t>Dm</a:t>
            </a:r>
            <a:r>
              <a:rPr lang="pt-BR" sz="1200" dirty="0" smtClean="0">
                <a:solidFill>
                  <a:schemeClr val="bg1"/>
                </a:solidFill>
              </a:rPr>
              <a:t>             E7      </a:t>
            </a:r>
            <a:r>
              <a:rPr lang="pt-BR" sz="1200" dirty="0" err="1" smtClean="0">
                <a:solidFill>
                  <a:schemeClr val="bg1"/>
                </a:solidFill>
              </a:rPr>
              <a:t>Am</a:t>
            </a:r>
            <a:r>
              <a:rPr lang="pt-BR" sz="1200" smtClean="0">
                <a:solidFill>
                  <a:schemeClr val="bg1"/>
                </a:solidFill>
              </a:rPr>
              <a:t/>
            </a:r>
            <a:br>
              <a:rPr lang="pt-BR" sz="1200" smtClean="0">
                <a:solidFill>
                  <a:schemeClr val="bg1"/>
                </a:solidFill>
              </a:rPr>
            </a:br>
            <a:r>
              <a:rPr lang="pt-BR" sz="1200" smtClean="0">
                <a:solidFill>
                  <a:schemeClr val="bg1"/>
                </a:solidFill>
              </a:rPr>
              <a:t>Senhor, tende piedade de nós!</a:t>
            </a:r>
            <a:endParaRPr lang="pt-BR"/>
          </a:p>
        </p:txBody>
      </p:sp>
      <p:sp>
        <p:nvSpPr>
          <p:cNvPr id="4" name="Espaço Reservado para Número de Slide 3"/>
          <p:cNvSpPr>
            <a:spLocks noGrp="1"/>
          </p:cNvSpPr>
          <p:nvPr>
            <p:ph type="sldNum" sz="quarter" idx="10"/>
          </p:nvPr>
        </p:nvSpPr>
        <p:spPr/>
        <p:txBody>
          <a:bodyPr/>
          <a:lstStyle/>
          <a:p>
            <a:fld id="{6C4BEA62-C9A4-4338-B4B9-979DA1AC181A}"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51020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762278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69453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843990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94488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84438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58126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70545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429070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28392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1EEE748-1E71-4887-BCC9-C397A19B74C8}" type="datetimeFigureOut">
              <a:rPr lang="pt-BR" smtClean="0"/>
              <a:pPr/>
              <a:t>21/03/2017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344329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EE748-1E71-4887-BCC9-C397A19B74C8}" type="datetimeFigureOut">
              <a:rPr lang="pt-BR" smtClean="0"/>
              <a:pPr/>
              <a:t>21/03/2017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2172B-8BE6-4A64-820C-52838B961142}" type="slidenum">
              <a:rPr lang="pt-BR" smtClean="0"/>
              <a:pPr/>
              <a:t>‹nº›</a:t>
            </a:fld>
            <a:endParaRPr lang="pt-BR"/>
          </a:p>
        </p:txBody>
      </p:sp>
    </p:spTree>
    <p:extLst>
      <p:ext uri="{BB962C8B-B14F-4D97-AF65-F5344CB8AC3E}">
        <p14:creationId xmlns:p14="http://schemas.microsoft.com/office/powerpoint/2010/main" xmlns="" val="4280613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858000"/>
          </a:xfrm>
          <a:solidFill>
            <a:schemeClr val="tx1"/>
          </a:solidFill>
          <a:ln>
            <a:solidFill>
              <a:schemeClr val="tx1"/>
            </a:solidFill>
          </a:ln>
        </p:spPr>
        <p:txBody>
          <a:bodyPr>
            <a:normAutofit/>
          </a:bodyPr>
          <a:lstStyle/>
          <a:p>
            <a:pPr algn="l"/>
            <a:r>
              <a:rPr lang="pt-BR" sz="4000" dirty="0" smtClean="0">
                <a:solidFill>
                  <a:srgbClr val="FFFF00"/>
                </a:solidFill>
              </a:rPr>
              <a:t>EU CANTO A ALEGRIA, SENHOR, DE SER PERDOADO NO AMOR!</a:t>
            </a:r>
            <a:br>
              <a:rPr lang="pt-BR" sz="4000" dirty="0" smtClean="0">
                <a:solidFill>
                  <a:srgbClr val="FFFF00"/>
                </a:solidFill>
              </a:rPr>
            </a:br>
            <a:r>
              <a:rPr lang="pt-BR" sz="4000" dirty="0" smtClean="0">
                <a:solidFill>
                  <a:srgbClr val="FFFF00"/>
                </a:solidFill>
              </a:rPr>
              <a:t>EU CANTO A ALEGRIA, SENHOR, DE SER PERDOADO NO AMOR!</a:t>
            </a:r>
            <a:br>
              <a:rPr lang="pt-BR" sz="4000" dirty="0" smtClean="0">
                <a:solidFill>
                  <a:srgbClr val="FFFF00"/>
                </a:solidFill>
              </a:rPr>
            </a:br>
            <a:r>
              <a:rPr lang="pt-BR" sz="4000" dirty="0">
                <a:solidFill>
                  <a:srgbClr val="FFFF00"/>
                </a:solidFill>
              </a:rPr>
              <a:t/>
            </a:r>
            <a:br>
              <a:rPr lang="pt-BR" sz="4000" dirty="0">
                <a:solidFill>
                  <a:srgbClr val="FFFF00"/>
                </a:solidFill>
              </a:rPr>
            </a:br>
            <a:r>
              <a:rPr lang="pt-BR" sz="4000" dirty="0" smtClean="0">
                <a:solidFill>
                  <a:srgbClr val="FFFF00"/>
                </a:solidFill>
              </a:rPr>
              <a:t>Senhor, tende </a:t>
            </a:r>
            <a:r>
              <a:rPr lang="pt-BR" sz="4000" dirty="0">
                <a:solidFill>
                  <a:srgbClr val="FFFF00"/>
                </a:solidFill>
              </a:rPr>
              <a:t>piedade de nós!</a:t>
            </a:r>
            <a:br>
              <a:rPr lang="pt-BR" sz="4000" dirty="0">
                <a:solidFill>
                  <a:srgbClr val="FFFF00"/>
                </a:solidFill>
              </a:rPr>
            </a:br>
            <a:r>
              <a:rPr lang="pt-BR" sz="4000" dirty="0" smtClean="0">
                <a:solidFill>
                  <a:srgbClr val="FFFF00"/>
                </a:solidFill>
              </a:rPr>
              <a:t>Senhor</a:t>
            </a:r>
            <a:r>
              <a:rPr lang="pt-BR" sz="4000" dirty="0">
                <a:solidFill>
                  <a:srgbClr val="FFFF00"/>
                </a:solidFill>
              </a:rPr>
              <a:t>, </a:t>
            </a:r>
            <a:r>
              <a:rPr lang="pt-BR" sz="4000" dirty="0" smtClean="0">
                <a:solidFill>
                  <a:srgbClr val="FFFF00"/>
                </a:solidFill>
              </a:rPr>
              <a:t>tende </a:t>
            </a:r>
            <a:r>
              <a:rPr lang="pt-BR" sz="4000" dirty="0">
                <a:solidFill>
                  <a:srgbClr val="FFFF00"/>
                </a:solidFill>
              </a:rPr>
              <a:t>piedade de nós!</a:t>
            </a:r>
            <a:br>
              <a:rPr lang="pt-BR" sz="4000" dirty="0">
                <a:solidFill>
                  <a:srgbClr val="FFFF00"/>
                </a:solidFill>
              </a:rPr>
            </a:br>
            <a:r>
              <a:rPr lang="pt-BR" sz="4000" dirty="0">
                <a:solidFill>
                  <a:srgbClr val="FFFF00"/>
                </a:solidFill>
              </a:rPr>
              <a:t/>
            </a:r>
            <a:br>
              <a:rPr lang="pt-BR" sz="4000" dirty="0">
                <a:solidFill>
                  <a:srgbClr val="FFFF00"/>
                </a:solidFill>
              </a:rPr>
            </a:br>
            <a:r>
              <a:rPr lang="pt-BR" sz="4000" dirty="0" smtClean="0">
                <a:solidFill>
                  <a:srgbClr val="FFFF00"/>
                </a:solidFill>
              </a:rPr>
              <a:t>Cristo</a:t>
            </a:r>
            <a:r>
              <a:rPr lang="pt-BR" sz="4000" dirty="0" smtClean="0">
                <a:solidFill>
                  <a:srgbClr val="FFFF00"/>
                </a:solidFill>
              </a:rPr>
              <a:t>, </a:t>
            </a:r>
            <a:r>
              <a:rPr lang="pt-BR" sz="4000" dirty="0" smtClean="0">
                <a:solidFill>
                  <a:srgbClr val="FFFF00"/>
                </a:solidFill>
              </a:rPr>
              <a:t>tende </a:t>
            </a:r>
            <a:r>
              <a:rPr lang="pt-BR" sz="4000" dirty="0">
                <a:solidFill>
                  <a:srgbClr val="FFFF00"/>
                </a:solidFill>
              </a:rPr>
              <a:t>piedade de nós!</a:t>
            </a:r>
            <a:br>
              <a:rPr lang="pt-BR" sz="4000" dirty="0">
                <a:solidFill>
                  <a:srgbClr val="FFFF00"/>
                </a:solidFill>
              </a:rPr>
            </a:br>
            <a:r>
              <a:rPr lang="pt-BR" sz="4000" dirty="0" smtClean="0">
                <a:solidFill>
                  <a:srgbClr val="FFFF00"/>
                </a:solidFill>
              </a:rPr>
              <a:t>Cristo</a:t>
            </a:r>
            <a:r>
              <a:rPr lang="pt-BR" sz="4000" dirty="0">
                <a:solidFill>
                  <a:srgbClr val="FFFF00"/>
                </a:solidFill>
              </a:rPr>
              <a:t>, </a:t>
            </a:r>
            <a:r>
              <a:rPr lang="pt-BR" sz="4000" dirty="0" smtClean="0">
                <a:solidFill>
                  <a:srgbClr val="FFFF00"/>
                </a:solidFill>
              </a:rPr>
              <a:t>tende </a:t>
            </a:r>
            <a:r>
              <a:rPr lang="pt-BR" sz="4000" dirty="0">
                <a:solidFill>
                  <a:srgbClr val="FFFF00"/>
                </a:solidFill>
              </a:rPr>
              <a:t>piedade de nós!</a:t>
            </a:r>
            <a:br>
              <a:rPr lang="pt-BR" sz="4000" dirty="0">
                <a:solidFill>
                  <a:srgbClr val="FFFF00"/>
                </a:solidFill>
              </a:rPr>
            </a:br>
            <a:r>
              <a:rPr lang="pt-BR" sz="2000" dirty="0">
                <a:solidFill>
                  <a:schemeClr val="bg1"/>
                </a:solidFill>
              </a:rPr>
              <a:t/>
            </a:r>
            <a:br>
              <a:rPr lang="pt-BR" sz="2000" dirty="0">
                <a:solidFill>
                  <a:schemeClr val="bg1"/>
                </a:solidFill>
              </a:rPr>
            </a:br>
            <a:endParaRPr lang="pt-BR" sz="2000" dirty="0">
              <a:solidFill>
                <a:schemeClr val="bg1"/>
              </a:solidFill>
            </a:endParaRPr>
          </a:p>
        </p:txBody>
      </p:sp>
    </p:spTree>
    <p:extLst>
      <p:ext uri="{BB962C8B-B14F-4D97-AF65-F5344CB8AC3E}">
        <p14:creationId xmlns:p14="http://schemas.microsoft.com/office/powerpoint/2010/main" xmlns="" val="3427464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23</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EU CANTO A ALEGRIA, SENHOR, DE SER PERDOADO NO AMOR! EU CANTO A ALEGRIA, SENHOR, DE SER PERDOADO NO AMOR!  Senhor, tende piedade de nós! Senhor, tende piedade de nós!  Cristo, tende piedade de nós! Cristo, tende piedade de nós!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Am             Dm         Am       Dm          E7              Am Eu canto a alegria, Senhor, de ser perdoado no amor!       Am              Dm       Am        Dm         E7                Am Eu canto a alegria, Senhor, de ser perdoado no amor!        Am                                     E7 Senhor, tende piedade de nós!       Am                                    E7 Senhor, tende piedade de nós!    Dm                                      E7 Cristo, tende piedade de nós!   Dm                                      E7 Cristo, tende piedade de nós!    Dm             E7      Am Senhor, tende piedade de nós!   Dm             E7      Am Senhor, tende piedade de nós!</dc:title>
  <dc:creator>Usuário do Windows</dc:creator>
  <cp:lastModifiedBy>MARCELO</cp:lastModifiedBy>
  <cp:revision>3</cp:revision>
  <dcterms:created xsi:type="dcterms:W3CDTF">2015-03-13T02:09:45Z</dcterms:created>
  <dcterms:modified xsi:type="dcterms:W3CDTF">2017-03-22T00:12:22Z</dcterms:modified>
</cp:coreProperties>
</file>