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B79A2-9CB8-400D-8F00-4856C1DB99C5}" type="datetimeFigureOut">
              <a:rPr lang="pt-BR" smtClean="0"/>
              <a:t>04/06/2017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7B120-642F-4167-9FE7-F7081C95B4F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G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navegarei no oceano  do </a:t>
            </a:r>
            <a:r>
              <a:rPr lang="pt-BR" sz="1200" dirty="0" err="1" smtClean="0">
                <a:solidFill>
                  <a:schemeClr val="bg1"/>
                </a:solidFill>
              </a:rPr>
              <a:t>espirito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F                                       E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ali adorarei  ao Deus do meu amor (2x)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G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ESPIRITO ESPÍRITO QUE DESCE COMO FOGO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F                                         E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VEM COMO EM PETECOSTE E ENCHE-ME DE NOVO</a:t>
            </a:r>
            <a:r>
              <a:rPr lang="pt-BR" sz="1200" dirty="0" smtClean="0">
                <a:solidFill>
                  <a:schemeClr val="bg1"/>
                </a:solidFill>
              </a:rPr>
              <a:t> (2x)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G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adorarei ao Deus da minha vida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F                                           E  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me compreendeu sem nenhuma explicação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G                              F                         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servirei ao meu Deus fiel ao meu libertador e aquele que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E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venceu</a:t>
            </a:r>
            <a:r>
              <a:rPr lang="pt-BR" sz="1400" dirty="0" smtClean="0">
                <a:solidFill>
                  <a:schemeClr val="bg1"/>
                </a:solidFill>
              </a:rPr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7B120-642F-4167-9FE7-F7081C95B4F2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199-7372-47FC-B5CB-F34ECE91AC59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30D2-6D73-4017-8ACB-F8A4BB132A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0524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199-7372-47FC-B5CB-F34ECE91AC59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30D2-6D73-4017-8ACB-F8A4BB132A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3272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199-7372-47FC-B5CB-F34ECE91AC59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30D2-6D73-4017-8ACB-F8A4BB132A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3740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199-7372-47FC-B5CB-F34ECE91AC59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30D2-6D73-4017-8ACB-F8A4BB132A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7135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199-7372-47FC-B5CB-F34ECE91AC59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30D2-6D73-4017-8ACB-F8A4BB132A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4891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199-7372-47FC-B5CB-F34ECE91AC59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30D2-6D73-4017-8ACB-F8A4BB132A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7613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199-7372-47FC-B5CB-F34ECE91AC59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30D2-6D73-4017-8ACB-F8A4BB132A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7238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199-7372-47FC-B5CB-F34ECE91AC59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30D2-6D73-4017-8ACB-F8A4BB132A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0977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199-7372-47FC-B5CB-F34ECE91AC59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30D2-6D73-4017-8ACB-F8A4BB132A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7225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199-7372-47FC-B5CB-F34ECE91AC59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30D2-6D73-4017-8ACB-F8A4BB132A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860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3199-7372-47FC-B5CB-F34ECE91AC59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D30D2-6D73-4017-8ACB-F8A4BB132A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5625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3199-7372-47FC-B5CB-F34ECE91AC59}" type="datetimeFigureOut">
              <a:rPr lang="pt-BR" smtClean="0"/>
              <a:pPr/>
              <a:t>04/06/2017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D30D2-6D73-4017-8ACB-F8A4BB132AB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3489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solidFill>
                  <a:srgbClr val="FFFF00"/>
                </a:solidFill>
              </a:rPr>
              <a:t>Eu </a:t>
            </a:r>
            <a:r>
              <a:rPr lang="pt-BR" sz="3600" dirty="0" smtClean="0">
                <a:solidFill>
                  <a:srgbClr val="FFFF00"/>
                </a:solidFill>
              </a:rPr>
              <a:t>navegarei no oceano  do espirito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e </a:t>
            </a:r>
            <a:r>
              <a:rPr lang="pt-BR" sz="3600" dirty="0" smtClean="0">
                <a:solidFill>
                  <a:srgbClr val="FFFF00"/>
                </a:solidFill>
              </a:rPr>
              <a:t>ali adorarei  ao Deus do meu amor (2x) 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ESPIRITO </a:t>
            </a:r>
            <a:r>
              <a:rPr lang="pt-BR" sz="3600" dirty="0" smtClean="0">
                <a:solidFill>
                  <a:srgbClr val="FFFF00"/>
                </a:solidFill>
              </a:rPr>
              <a:t>ESPÍRITO QUE DESCE COMO FOGO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VEM </a:t>
            </a:r>
            <a:r>
              <a:rPr lang="pt-BR" sz="3600" dirty="0" smtClean="0">
                <a:solidFill>
                  <a:srgbClr val="FFFF00"/>
                </a:solidFill>
              </a:rPr>
              <a:t>COMO EM PETECOSTE E ENCHE-ME DE NOVO (2x)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Eu </a:t>
            </a:r>
            <a:r>
              <a:rPr lang="pt-BR" sz="3600" dirty="0" smtClean="0">
                <a:solidFill>
                  <a:srgbClr val="FFFF00"/>
                </a:solidFill>
              </a:rPr>
              <a:t>adorarei ao Deus da minha vida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que </a:t>
            </a:r>
            <a:r>
              <a:rPr lang="pt-BR" sz="3600" dirty="0" smtClean="0">
                <a:solidFill>
                  <a:srgbClr val="FFFF00"/>
                </a:solidFill>
              </a:rPr>
              <a:t>me compreendeu sem nenhuma explicação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eu </a:t>
            </a:r>
            <a:r>
              <a:rPr lang="pt-BR" sz="3600" dirty="0" smtClean="0">
                <a:solidFill>
                  <a:srgbClr val="FFFF00"/>
                </a:solidFill>
              </a:rPr>
              <a:t>servirei ao meu Deus fiel ao meu libertador e aquele </a:t>
            </a:r>
            <a:r>
              <a:rPr lang="pt-BR" sz="3600" dirty="0" smtClean="0">
                <a:solidFill>
                  <a:srgbClr val="FFFF00"/>
                </a:solidFill>
              </a:rPr>
              <a:t>que</a:t>
            </a:r>
            <a:r>
              <a:rPr lang="pt-BR" sz="3600" dirty="0" smtClean="0">
                <a:solidFill>
                  <a:srgbClr val="FFFF00"/>
                </a:solidFill>
              </a:rPr>
              <a:t> </a:t>
            </a:r>
            <a:r>
              <a:rPr lang="pt-BR" sz="3600" dirty="0" smtClean="0">
                <a:solidFill>
                  <a:srgbClr val="FFFF00"/>
                </a:solidFill>
              </a:rPr>
              <a:t>venceu</a:t>
            </a:r>
            <a:r>
              <a:rPr lang="pt-BR" sz="4000" dirty="0" smtClean="0">
                <a:solidFill>
                  <a:srgbClr val="FFFF00"/>
                </a:solidFill>
              </a:rPr>
              <a:t> </a:t>
            </a:r>
            <a:endParaRPr lang="pt-BR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56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Eu navegarei no oceano  do espirito e ali adorarei  ao Deus do meu amor (2x)   ESPIRITO ESPÍRITO QUE DESCE COMO FOGO VEM COMO EM PETECOSTE E ENCHE-ME DE NOVO (2x)  Eu adorarei ao Deus da minha vida que me compreendeu sem nenhuma explicação  eu servirei ao meu Deus fiel ao meu libertador e aquele que venceu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EU NAVEGAREI                    Am                                 G Eu navegarei no oceano  do espirito                     F                                       E e ali adorarei  ao Deus do meu amor (2x)                        Am                                          G ESPIRITO ESPÍRITO QUE DESCE COMO FOGO                                          F                                         E VEM COMO EM PETECOSTE E ENCHE-ME DE NOVO (2x)                 Am                                  G Eu adorarei ao Deus da minha vida                                     F                                           E   que me compreendeu sem nenhuma explicação(2x)</dc:title>
  <dc:creator>Usuário do Windows</dc:creator>
  <cp:lastModifiedBy>MARCELO</cp:lastModifiedBy>
  <cp:revision>5</cp:revision>
  <dcterms:created xsi:type="dcterms:W3CDTF">2015-03-16T01:30:50Z</dcterms:created>
  <dcterms:modified xsi:type="dcterms:W3CDTF">2017-06-04T12:30:56Z</dcterms:modified>
</cp:coreProperties>
</file>