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832" autoAdjust="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0EE4A-DE1C-4591-AD70-E41DC7BE47EF}" type="datetimeFigureOut">
              <a:rPr lang="pt-BR" smtClean="0"/>
              <a:pPr/>
              <a:t>22/09/2018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3EA68-2FE4-4649-80D7-214361396AC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1485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t-BR" sz="1200" dirty="0" smtClean="0">
                <a:solidFill>
                  <a:srgbClr val="FF0000"/>
                </a:solidFill>
              </a:rPr>
              <a:t>       C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            </a:t>
            </a:r>
            <a:r>
              <a:rPr lang="pt-BR" sz="1200" dirty="0" err="1" smtClean="0">
                <a:solidFill>
                  <a:srgbClr val="FF0000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</a:t>
            </a:r>
            <a:r>
              <a:rPr lang="pt-BR" sz="1200" dirty="0" smtClean="0">
                <a:solidFill>
                  <a:srgbClr val="FF0000"/>
                </a:solidFill>
              </a:rPr>
              <a:t>G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         </a:t>
            </a:r>
            <a:r>
              <a:rPr lang="pt-BR" sz="1200" dirty="0" smtClean="0">
                <a:solidFill>
                  <a:srgbClr val="FF0000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>       </a:t>
            </a:r>
          </a:p>
          <a:p>
            <a:pPr marL="228600" indent="-228600">
              <a:buAutoNum type="arabicPeriod"/>
            </a:pPr>
            <a:r>
              <a:rPr lang="pt-BR" sz="1200" dirty="0" smtClean="0">
                <a:solidFill>
                  <a:schemeClr val="bg1"/>
                </a:solidFill>
              </a:rPr>
              <a:t>Em meio às angústias, vitórias e lidas, no palco do mundo, onde a história se faz  </a:t>
            </a:r>
          </a:p>
          <a:p>
            <a:pPr marL="228600" indent="-228600">
              <a:buNone/>
            </a:pPr>
            <a:r>
              <a:rPr lang="pt-BR" sz="1200" dirty="0" smtClean="0">
                <a:solidFill>
                  <a:schemeClr val="bg1"/>
                </a:solidFill>
              </a:rPr>
              <a:t>                      </a:t>
            </a:r>
            <a:r>
              <a:rPr lang="pt-BR" sz="1200" dirty="0" smtClean="0">
                <a:solidFill>
                  <a:srgbClr val="FF0000"/>
                </a:solidFill>
              </a:rPr>
              <a:t>F</a:t>
            </a:r>
            <a:r>
              <a:rPr lang="pt-BR" sz="1200" dirty="0" smtClean="0">
                <a:solidFill>
                  <a:schemeClr val="bg1"/>
                </a:solidFill>
              </a:rPr>
              <a:t>                     </a:t>
            </a:r>
            <a:r>
              <a:rPr lang="pt-BR" sz="1200" dirty="0" err="1" smtClean="0">
                <a:solidFill>
                  <a:srgbClr val="FF0000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</a:t>
            </a:r>
            <a:r>
              <a:rPr lang="pt-BR" sz="1200" dirty="0" smtClean="0">
                <a:solidFill>
                  <a:srgbClr val="FF0000"/>
                </a:solidFill>
              </a:rPr>
              <a:t>G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</a:t>
            </a:r>
            <a:r>
              <a:rPr lang="pt-BR" sz="1200" dirty="0" smtClean="0">
                <a:solidFill>
                  <a:srgbClr val="FF0000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>    </a:t>
            </a:r>
            <a:r>
              <a:rPr lang="pt-BR" sz="1200" dirty="0" smtClean="0">
                <a:solidFill>
                  <a:srgbClr val="FF0000"/>
                </a:solidFill>
              </a:rPr>
              <a:t>Em</a:t>
            </a:r>
            <a:r>
              <a:rPr lang="pt-BR" sz="1200" dirty="0" smtClean="0">
                <a:solidFill>
                  <a:schemeClr val="bg1"/>
                </a:solidFill>
              </a:rPr>
              <a:t>  </a:t>
            </a:r>
          </a:p>
          <a:p>
            <a:pPr marL="228600" indent="-228600">
              <a:buNone/>
            </a:pPr>
            <a:r>
              <a:rPr lang="pt-BR" sz="1200" dirty="0" smtClean="0">
                <a:solidFill>
                  <a:schemeClr val="bg1"/>
                </a:solidFill>
              </a:rPr>
              <a:t>sonhei uma Igreja a serviço da vida. Eu fiz do meu povo os atores da paz! </a:t>
            </a:r>
          </a:p>
          <a:p>
            <a:pPr marL="228600" indent="-228600">
              <a:buNone/>
            </a:pPr>
            <a:r>
              <a:rPr lang="pt-BR" sz="1200" dirty="0" smtClean="0">
                <a:solidFill>
                  <a:schemeClr val="bg1"/>
                </a:solidFill>
              </a:rPr>
              <a:t>                      </a:t>
            </a:r>
            <a:r>
              <a:rPr lang="pt-BR" sz="1200" dirty="0" smtClean="0">
                <a:solidFill>
                  <a:srgbClr val="FF0000"/>
                </a:solidFill>
              </a:rPr>
              <a:t>F</a:t>
            </a:r>
            <a:r>
              <a:rPr lang="pt-BR" sz="1200" dirty="0" smtClean="0">
                <a:solidFill>
                  <a:schemeClr val="bg1"/>
                </a:solidFill>
              </a:rPr>
              <a:t>            </a:t>
            </a:r>
            <a:r>
              <a:rPr lang="pt-BR" sz="1200" dirty="0" smtClean="0">
                <a:solidFill>
                  <a:srgbClr val="FF0000"/>
                </a:solidFill>
              </a:rPr>
              <a:t>G</a:t>
            </a:r>
            <a:r>
              <a:rPr lang="pt-BR" sz="1200" dirty="0" smtClean="0">
                <a:solidFill>
                  <a:schemeClr val="bg1"/>
                </a:solidFill>
              </a:rPr>
              <a:t>          </a:t>
            </a:r>
            <a:r>
              <a:rPr lang="pt-BR" sz="1200" dirty="0" smtClean="0">
                <a:solidFill>
                  <a:srgbClr val="FF0000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>    </a:t>
            </a:r>
            <a:r>
              <a:rPr lang="pt-BR" sz="1200" dirty="0" smtClean="0">
                <a:solidFill>
                  <a:srgbClr val="FF0000"/>
                </a:solidFill>
              </a:rPr>
              <a:t>F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</a:p>
          <a:p>
            <a:pPr marL="228600" indent="-228600">
              <a:buNone/>
            </a:pPr>
            <a:r>
              <a:rPr lang="pt-BR" sz="1200" dirty="0" smtClean="0">
                <a:solidFill>
                  <a:schemeClr val="bg1"/>
                </a:solidFill>
              </a:rPr>
              <a:t>Eu fiz do meu povo os atores da paz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                     G         </a:t>
            </a:r>
            <a:r>
              <a:rPr lang="pt-BR" sz="1200" dirty="0" smtClean="0">
                <a:solidFill>
                  <a:schemeClr val="bg1"/>
                </a:solidFill>
              </a:rPr>
              <a:t>     </a:t>
            </a:r>
            <a:r>
              <a:rPr lang="pt-BR" sz="1200" dirty="0" smtClean="0">
                <a:solidFill>
                  <a:srgbClr val="FF0000"/>
                </a:solidFill>
              </a:rPr>
              <a:t>C       </a:t>
            </a:r>
            <a:r>
              <a:rPr lang="pt-BR" sz="1200" dirty="0" err="1" smtClean="0">
                <a:solidFill>
                  <a:srgbClr val="FF0000"/>
                </a:solidFill>
              </a:rPr>
              <a:t>Am</a:t>
            </a:r>
            <a:r>
              <a:rPr lang="pt-BR" sz="1200" dirty="0" smtClean="0">
                <a:solidFill>
                  <a:srgbClr val="FF0000"/>
                </a:solidFill>
              </a:rPr>
              <a:t>     </a:t>
            </a:r>
            <a:r>
              <a:rPr lang="pt-BR" sz="1200" dirty="0" smtClean="0">
                <a:solidFill>
                  <a:schemeClr val="bg1"/>
                </a:solidFill>
              </a:rPr>
              <a:t>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rgbClr val="FF0000"/>
                </a:solidFill>
              </a:rPr>
              <a:t>Em</a:t>
            </a:r>
            <a:r>
              <a:rPr lang="pt-BR" sz="1200" dirty="0" smtClean="0">
                <a:solidFill>
                  <a:schemeClr val="bg1"/>
                </a:solidFill>
              </a:rPr>
              <a:t>                 </a:t>
            </a:r>
            <a:r>
              <a:rPr lang="pt-BR" sz="1200" dirty="0" smtClean="0">
                <a:solidFill>
                  <a:srgbClr val="FF0000"/>
                </a:solidFill>
              </a:rPr>
              <a:t> </a:t>
            </a:r>
            <a:r>
              <a:rPr lang="pt-BR" sz="1200" dirty="0" err="1" smtClean="0">
                <a:solidFill>
                  <a:srgbClr val="FF0000"/>
                </a:solidFill>
              </a:rPr>
              <a:t>Dm</a:t>
            </a:r>
            <a:r>
              <a:rPr lang="pt-BR" sz="1200" dirty="0" smtClean="0">
                <a:solidFill>
                  <a:srgbClr val="FF0000"/>
                </a:solidFill>
              </a:rPr>
              <a:t>    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QUERO UMA IGREJA SOLIDÁRIA,     SERVIDORA E MISSIONÁRIA,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</a:t>
            </a:r>
            <a:r>
              <a:rPr lang="pt-BR" sz="1200" dirty="0" smtClean="0">
                <a:solidFill>
                  <a:srgbClr val="FF0000"/>
                </a:solidFill>
              </a:rPr>
              <a:t>G</a:t>
            </a:r>
            <a:r>
              <a:rPr lang="pt-BR" sz="1200" dirty="0" smtClean="0">
                <a:solidFill>
                  <a:schemeClr val="bg1"/>
                </a:solidFill>
              </a:rPr>
              <a:t>                     </a:t>
            </a:r>
            <a:r>
              <a:rPr lang="pt-BR" sz="1200" dirty="0" smtClean="0">
                <a:solidFill>
                  <a:srgbClr val="FF0000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rgbClr val="FF0000"/>
                </a:solidFill>
              </a:rPr>
              <a:t>             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rgbClr val="FF0000"/>
                </a:solidFill>
              </a:rPr>
              <a:t>F</a:t>
            </a:r>
            <a:r>
              <a:rPr lang="pt-BR" sz="1200" dirty="0" smtClean="0">
                <a:solidFill>
                  <a:schemeClr val="bg1"/>
                </a:solidFill>
              </a:rPr>
              <a:t>                     </a:t>
            </a:r>
            <a:r>
              <a:rPr lang="pt-BR" sz="1200" dirty="0" err="1" smtClean="0">
                <a:solidFill>
                  <a:srgbClr val="FF0000"/>
                </a:solidFill>
              </a:rPr>
              <a:t>Am</a:t>
            </a:r>
            <a:endParaRPr lang="pt-BR" sz="1200" dirty="0" smtClean="0">
              <a:solidFill>
                <a:srgbClr val="FF0000"/>
              </a:solidFill>
            </a:endParaRPr>
          </a:p>
          <a:p>
            <a:pPr marL="228600" indent="-228600">
              <a:buNone/>
            </a:pPr>
            <a:r>
              <a:rPr lang="pt-BR" sz="1200" dirty="0" smtClean="0">
                <a:solidFill>
                  <a:srgbClr val="FF0000"/>
                </a:solidFill>
              </a:rPr>
              <a:t>QUE ANUNCIA E SAIBA OUVIR. A LUTAR POR DIGNIDADE,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                          Em                  </a:t>
            </a:r>
            <a:r>
              <a:rPr lang="pt-BR" sz="1200" dirty="0" smtClean="0">
                <a:solidFill>
                  <a:schemeClr val="bg1"/>
                </a:solidFill>
              </a:rPr>
              <a:t>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rgbClr val="FF0000"/>
                </a:solidFill>
              </a:rPr>
              <a:t>G</a:t>
            </a:r>
            <a:r>
              <a:rPr lang="pt-BR" sz="1200" dirty="0" smtClean="0">
                <a:solidFill>
                  <a:schemeClr val="bg1"/>
                </a:solidFill>
              </a:rPr>
              <a:t>                    </a:t>
            </a:r>
            <a:r>
              <a:rPr lang="pt-BR" sz="1200" dirty="0" smtClean="0">
                <a:solidFill>
                  <a:srgbClr val="FF0000"/>
                </a:solidFill>
              </a:rPr>
              <a:t>C      </a:t>
            </a:r>
          </a:p>
          <a:p>
            <a:pPr marL="228600" indent="-228600">
              <a:buNone/>
            </a:pPr>
            <a:r>
              <a:rPr lang="pt-BR" sz="1200" dirty="0" smtClean="0">
                <a:solidFill>
                  <a:srgbClr val="FF0000"/>
                </a:solidFill>
              </a:rPr>
              <a:t>POR JUSTIÇA E IGUALDADE, POIS "EU VIM PARA SERVIR" (MC 10,45).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        C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              </a:t>
            </a:r>
            <a:r>
              <a:rPr lang="pt-BR" sz="1200" dirty="0" err="1" smtClean="0">
                <a:solidFill>
                  <a:srgbClr val="FF0000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>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          </a:t>
            </a:r>
            <a:r>
              <a:rPr lang="pt-BR" sz="1200" dirty="0" smtClean="0">
                <a:solidFill>
                  <a:srgbClr val="FF0000"/>
                </a:solidFill>
              </a:rPr>
              <a:t>G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     </a:t>
            </a:r>
            <a:r>
              <a:rPr lang="pt-BR" sz="1200" dirty="0" smtClean="0">
                <a:solidFill>
                  <a:srgbClr val="FF0000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>       </a:t>
            </a:r>
            <a:r>
              <a:rPr lang="pt-BR" sz="1200" dirty="0" smtClean="0">
                <a:solidFill>
                  <a:srgbClr val="FF0000"/>
                </a:solidFill>
              </a:rPr>
              <a:t/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2. Os grandes oprimem, exploram o povo, mas entre vocês bem diverso há de ser. </a:t>
            </a:r>
          </a:p>
          <a:p>
            <a:pPr marL="228600" indent="-228600">
              <a:buNone/>
            </a:pPr>
            <a:r>
              <a:rPr lang="pt-BR" sz="1200" dirty="0" smtClean="0">
                <a:solidFill>
                  <a:schemeClr val="bg1"/>
                </a:solidFill>
              </a:rPr>
              <a:t>                            </a:t>
            </a:r>
            <a:r>
              <a:rPr lang="pt-BR" sz="1200" dirty="0" smtClean="0">
                <a:solidFill>
                  <a:srgbClr val="FF0000"/>
                </a:solidFill>
              </a:rPr>
              <a:t>F</a:t>
            </a:r>
            <a:r>
              <a:rPr lang="pt-BR" sz="1200" dirty="0" smtClean="0">
                <a:solidFill>
                  <a:schemeClr val="bg1"/>
                </a:solidFill>
              </a:rPr>
              <a:t>                     </a:t>
            </a:r>
            <a:r>
              <a:rPr lang="pt-BR" sz="1200" dirty="0" err="1" smtClean="0">
                <a:solidFill>
                  <a:srgbClr val="FF0000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     </a:t>
            </a:r>
            <a:r>
              <a:rPr lang="pt-BR" sz="1200" dirty="0" smtClean="0">
                <a:solidFill>
                  <a:srgbClr val="FF0000"/>
                </a:solidFill>
              </a:rPr>
              <a:t>G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     </a:t>
            </a:r>
            <a:r>
              <a:rPr lang="pt-BR" sz="1200" dirty="0" smtClean="0">
                <a:solidFill>
                  <a:srgbClr val="FF0000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>    </a:t>
            </a:r>
            <a:r>
              <a:rPr lang="pt-BR" sz="1200" dirty="0" smtClean="0">
                <a:solidFill>
                  <a:srgbClr val="FF0000"/>
                </a:solidFill>
              </a:rPr>
              <a:t>Em</a:t>
            </a:r>
            <a:r>
              <a:rPr lang="pt-BR" sz="1200" dirty="0" smtClean="0">
                <a:solidFill>
                  <a:schemeClr val="bg1"/>
                </a:solidFill>
              </a:rPr>
              <a:t>  </a:t>
            </a:r>
          </a:p>
          <a:p>
            <a:pPr marL="228600" indent="-228600">
              <a:buNone/>
            </a:pPr>
            <a:r>
              <a:rPr lang="pt-BR" sz="1200" dirty="0" smtClean="0">
                <a:solidFill>
                  <a:schemeClr val="bg1"/>
                </a:solidFill>
              </a:rPr>
              <a:t>Quem quer ser o grande se faça de servo: Deus ama o pequeno e despreza o poder </a:t>
            </a:r>
          </a:p>
          <a:p>
            <a:pPr marL="228600" indent="-228600">
              <a:buNone/>
            </a:pPr>
            <a:r>
              <a:rPr lang="pt-BR" sz="1200" dirty="0" smtClean="0">
                <a:solidFill>
                  <a:schemeClr val="bg1"/>
                </a:solidFill>
              </a:rPr>
              <a:t>                          </a:t>
            </a:r>
            <a:r>
              <a:rPr lang="pt-BR" sz="1200" dirty="0" smtClean="0">
                <a:solidFill>
                  <a:srgbClr val="FF0000"/>
                </a:solidFill>
              </a:rPr>
              <a:t>F</a:t>
            </a:r>
            <a:r>
              <a:rPr lang="pt-BR" sz="1200" dirty="0" smtClean="0">
                <a:solidFill>
                  <a:schemeClr val="bg1"/>
                </a:solidFill>
              </a:rPr>
              <a:t>               </a:t>
            </a:r>
            <a:r>
              <a:rPr lang="pt-BR" sz="1200" dirty="0" smtClean="0">
                <a:solidFill>
                  <a:srgbClr val="FF0000"/>
                </a:solidFill>
              </a:rPr>
              <a:t>G</a:t>
            </a:r>
            <a:r>
              <a:rPr lang="pt-BR" sz="1200" dirty="0" smtClean="0">
                <a:solidFill>
                  <a:schemeClr val="bg1"/>
                </a:solidFill>
              </a:rPr>
              <a:t>             </a:t>
            </a:r>
            <a:r>
              <a:rPr lang="pt-BR" sz="1200" dirty="0" smtClean="0">
                <a:solidFill>
                  <a:srgbClr val="FF0000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>    </a:t>
            </a:r>
            <a:r>
              <a:rPr lang="pt-BR" sz="1200" dirty="0" smtClean="0">
                <a:solidFill>
                  <a:srgbClr val="FF0000"/>
                </a:solidFill>
              </a:rPr>
              <a:t>F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</a:p>
          <a:p>
            <a:pPr marL="228600" indent="-228600">
              <a:buNone/>
            </a:pPr>
            <a:r>
              <a:rPr lang="pt-BR" sz="1200" dirty="0" smtClean="0">
                <a:solidFill>
                  <a:schemeClr val="bg1"/>
                </a:solidFill>
              </a:rPr>
              <a:t> Deus ama o pequeno e despreza o poder: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</a:t>
            </a:r>
            <a:r>
              <a:rPr lang="pt-BR" sz="1200" dirty="0" smtClean="0">
                <a:solidFill>
                  <a:srgbClr val="FF0000"/>
                </a:solidFill>
              </a:rPr>
              <a:t> C</a:t>
            </a:r>
            <a:r>
              <a:rPr lang="pt-BR" sz="1200" dirty="0" smtClean="0">
                <a:solidFill>
                  <a:schemeClr val="bg1"/>
                </a:solidFill>
              </a:rPr>
              <a:t>                     </a:t>
            </a:r>
            <a:r>
              <a:rPr lang="pt-BR" sz="1200" dirty="0" err="1" smtClean="0">
                <a:solidFill>
                  <a:srgbClr val="FF0000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>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             </a:t>
            </a:r>
            <a:r>
              <a:rPr lang="pt-BR" sz="1200" dirty="0" smtClean="0">
                <a:solidFill>
                  <a:srgbClr val="FF0000"/>
                </a:solidFill>
              </a:rPr>
              <a:t>G</a:t>
            </a:r>
            <a:r>
              <a:rPr lang="pt-BR" sz="1200" dirty="0" smtClean="0">
                <a:solidFill>
                  <a:schemeClr val="bg1"/>
                </a:solidFill>
              </a:rPr>
              <a:t>                  </a:t>
            </a:r>
            <a:r>
              <a:rPr lang="pt-BR" sz="1200" dirty="0" smtClean="0">
                <a:solidFill>
                  <a:srgbClr val="FF0000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>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3. Preciso de gente que cure feridas,  que saiba escutar, acolher, visitar.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</a:t>
            </a:r>
            <a:r>
              <a:rPr lang="pt-BR" sz="1200" dirty="0" smtClean="0">
                <a:solidFill>
                  <a:srgbClr val="FF0000"/>
                </a:solidFill>
              </a:rPr>
              <a:t>F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</a:t>
            </a:r>
            <a:r>
              <a:rPr lang="pt-BR" sz="1200" dirty="0" err="1" smtClean="0">
                <a:solidFill>
                  <a:srgbClr val="FF0000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>                    </a:t>
            </a:r>
            <a:r>
              <a:rPr lang="pt-BR" sz="1200" dirty="0" smtClean="0">
                <a:solidFill>
                  <a:srgbClr val="FF0000"/>
                </a:solidFill>
              </a:rPr>
              <a:t>G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     </a:t>
            </a:r>
            <a:r>
              <a:rPr lang="pt-BR" sz="1200" dirty="0" smtClean="0">
                <a:solidFill>
                  <a:srgbClr val="FF0000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>    </a:t>
            </a:r>
            <a:r>
              <a:rPr lang="pt-BR" sz="1200" dirty="0" smtClean="0">
                <a:solidFill>
                  <a:srgbClr val="FF0000"/>
                </a:solidFill>
              </a:rPr>
              <a:t>Em</a:t>
            </a:r>
            <a:r>
              <a:rPr lang="pt-BR" sz="1200" dirty="0" smtClean="0">
                <a:solidFill>
                  <a:schemeClr val="bg1"/>
                </a:solidFill>
              </a:rPr>
              <a:t>  </a:t>
            </a:r>
          </a:p>
          <a:p>
            <a:pPr marL="228600" indent="-228600">
              <a:buNone/>
            </a:pPr>
            <a:r>
              <a:rPr lang="pt-BR" sz="1200" dirty="0" smtClean="0">
                <a:solidFill>
                  <a:schemeClr val="bg1"/>
                </a:solidFill>
              </a:rPr>
              <a:t>Eu quero uma Igreja em constante saída de portas abertas, sem medo de amar! </a:t>
            </a:r>
          </a:p>
          <a:p>
            <a:pPr marL="228600" indent="-228600">
              <a:buNone/>
            </a:pPr>
            <a:r>
              <a:rPr lang="pt-BR" sz="1200" dirty="0" smtClean="0">
                <a:solidFill>
                  <a:schemeClr val="bg1"/>
                </a:solidFill>
              </a:rPr>
              <a:t>                   </a:t>
            </a:r>
            <a:r>
              <a:rPr lang="pt-BR" sz="1200" dirty="0" smtClean="0">
                <a:solidFill>
                  <a:srgbClr val="FF0000"/>
                </a:solidFill>
              </a:rPr>
              <a:t>F</a:t>
            </a:r>
            <a:r>
              <a:rPr lang="pt-BR" sz="1200" dirty="0" smtClean="0">
                <a:solidFill>
                  <a:schemeClr val="bg1"/>
                </a:solidFill>
              </a:rPr>
              <a:t>                 </a:t>
            </a:r>
            <a:r>
              <a:rPr lang="pt-BR" sz="1200" dirty="0" smtClean="0">
                <a:solidFill>
                  <a:srgbClr val="FF0000"/>
                </a:solidFill>
              </a:rPr>
              <a:t>G</a:t>
            </a:r>
            <a:r>
              <a:rPr lang="pt-BR" sz="1200" dirty="0" smtClean="0">
                <a:solidFill>
                  <a:schemeClr val="bg1"/>
                </a:solidFill>
              </a:rPr>
              <a:t>              </a:t>
            </a:r>
            <a:r>
              <a:rPr lang="pt-BR" sz="1200" dirty="0" smtClean="0">
                <a:solidFill>
                  <a:srgbClr val="FF0000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>    </a:t>
            </a:r>
            <a:r>
              <a:rPr lang="pt-BR" sz="1200" dirty="0" smtClean="0">
                <a:solidFill>
                  <a:srgbClr val="FF0000"/>
                </a:solidFill>
              </a:rPr>
              <a:t>F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</a:p>
          <a:p>
            <a:pPr marL="228600" indent="-228600">
              <a:buNone/>
            </a:pPr>
            <a:r>
              <a:rPr lang="pt-BR" sz="1200" dirty="0" smtClean="0">
                <a:solidFill>
                  <a:schemeClr val="bg1"/>
                </a:solidFill>
              </a:rPr>
              <a:t> de portas abertas, sem medo de amar!</a:t>
            </a:r>
            <a:r>
              <a:rPr lang="pt-BR" sz="1050" dirty="0" smtClean="0">
                <a:solidFill>
                  <a:schemeClr val="bg1"/>
                </a:solidFill>
              </a:rPr>
              <a:t/>
            </a:r>
            <a:br>
              <a:rPr lang="pt-BR" sz="1050" dirty="0" smtClean="0">
                <a:solidFill>
                  <a:schemeClr val="bg1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3EA68-2FE4-4649-80D7-214361396AC2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5742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4FBF-7F3D-4B32-A1CD-06F7564F3E5C}" type="datetimeFigureOut">
              <a:rPr lang="pt-BR" smtClean="0"/>
              <a:pPr/>
              <a:t>22/09/2018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CBA2-5BE3-4E36-B982-48F8B65F317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17117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4FBF-7F3D-4B32-A1CD-06F7564F3E5C}" type="datetimeFigureOut">
              <a:rPr lang="pt-BR" smtClean="0"/>
              <a:pPr/>
              <a:t>22/09/2018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CBA2-5BE3-4E36-B982-48F8B65F317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29920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4FBF-7F3D-4B32-A1CD-06F7564F3E5C}" type="datetimeFigureOut">
              <a:rPr lang="pt-BR" smtClean="0"/>
              <a:pPr/>
              <a:t>22/09/2018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CBA2-5BE3-4E36-B982-48F8B65F317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14564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4FBF-7F3D-4B32-A1CD-06F7564F3E5C}" type="datetimeFigureOut">
              <a:rPr lang="pt-BR" smtClean="0"/>
              <a:pPr/>
              <a:t>22/09/2018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CBA2-5BE3-4E36-B982-48F8B65F317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2481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4FBF-7F3D-4B32-A1CD-06F7564F3E5C}" type="datetimeFigureOut">
              <a:rPr lang="pt-BR" smtClean="0"/>
              <a:pPr/>
              <a:t>22/09/2018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CBA2-5BE3-4E36-B982-48F8B65F317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95228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4FBF-7F3D-4B32-A1CD-06F7564F3E5C}" type="datetimeFigureOut">
              <a:rPr lang="pt-BR" smtClean="0"/>
              <a:pPr/>
              <a:t>22/09/2018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CBA2-5BE3-4E36-B982-48F8B65F317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34267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4FBF-7F3D-4B32-A1CD-06F7564F3E5C}" type="datetimeFigureOut">
              <a:rPr lang="pt-BR" smtClean="0"/>
              <a:pPr/>
              <a:t>22/09/2018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CBA2-5BE3-4E36-B982-48F8B65F317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78677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4FBF-7F3D-4B32-A1CD-06F7564F3E5C}" type="datetimeFigureOut">
              <a:rPr lang="pt-BR" smtClean="0"/>
              <a:pPr/>
              <a:t>22/09/2018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CBA2-5BE3-4E36-B982-48F8B65F317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68523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4FBF-7F3D-4B32-A1CD-06F7564F3E5C}" type="datetimeFigureOut">
              <a:rPr lang="pt-BR" smtClean="0"/>
              <a:pPr/>
              <a:t>22/09/2018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CBA2-5BE3-4E36-B982-48F8B65F317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0424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4FBF-7F3D-4B32-A1CD-06F7564F3E5C}" type="datetimeFigureOut">
              <a:rPr lang="pt-BR" smtClean="0"/>
              <a:pPr/>
              <a:t>22/09/2018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CBA2-5BE3-4E36-B982-48F8B65F317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67735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54FBF-7F3D-4B32-A1CD-06F7564F3E5C}" type="datetimeFigureOut">
              <a:rPr lang="pt-BR" smtClean="0"/>
              <a:pPr/>
              <a:t>22/09/2018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CBA2-5BE3-4E36-B982-48F8B65F317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8923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54FBF-7F3D-4B32-A1CD-06F7564F3E5C}" type="datetimeFigureOut">
              <a:rPr lang="pt-BR" smtClean="0"/>
              <a:pPr/>
              <a:t>22/09/2018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1CBA2-5BE3-4E36-B982-48F8B65F317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08418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243408"/>
            <a:ext cx="9144000" cy="7101409"/>
          </a:xfrm>
          <a:solidFill>
            <a:schemeClr val="tx1"/>
          </a:solidFill>
        </p:spPr>
        <p:txBody>
          <a:bodyPr numCol="1">
            <a:noAutofit/>
          </a:bodyPr>
          <a:lstStyle/>
          <a:p>
            <a:pPr algn="l"/>
            <a:r>
              <a:rPr lang="pt-BR" sz="3200" dirty="0" smtClean="0">
                <a:solidFill>
                  <a:srgbClr val="FFFF00"/>
                </a:solidFill>
              </a:rPr>
              <a:t>1</a:t>
            </a:r>
            <a:r>
              <a:rPr lang="pt-BR" sz="3200" dirty="0">
                <a:solidFill>
                  <a:srgbClr val="FFFF00"/>
                </a:solidFill>
              </a:rPr>
              <a:t>. Em meio às angústias, vitórias e </a:t>
            </a:r>
            <a:r>
              <a:rPr lang="pt-BR" sz="3200" dirty="0" smtClean="0">
                <a:solidFill>
                  <a:srgbClr val="FFFF00"/>
                </a:solidFill>
              </a:rPr>
              <a:t>lidas, no </a:t>
            </a:r>
            <a:r>
              <a:rPr lang="pt-BR" sz="3200" dirty="0">
                <a:solidFill>
                  <a:srgbClr val="FFFF00"/>
                </a:solidFill>
              </a:rPr>
              <a:t>palco do mundo, onde a história se faz </a:t>
            </a:r>
            <a:r>
              <a:rPr lang="pt-BR" sz="3200" dirty="0" smtClean="0">
                <a:solidFill>
                  <a:srgbClr val="FFFF00"/>
                </a:solidFill>
              </a:rPr>
              <a:t> sonhei </a:t>
            </a:r>
            <a:r>
              <a:rPr lang="pt-BR" sz="3200" dirty="0">
                <a:solidFill>
                  <a:srgbClr val="FFFF00"/>
                </a:solidFill>
              </a:rPr>
              <a:t>uma Igreja a serviço da </a:t>
            </a:r>
            <a:r>
              <a:rPr lang="pt-BR" sz="3200" dirty="0" smtClean="0">
                <a:solidFill>
                  <a:srgbClr val="FFFF00"/>
                </a:solidFill>
              </a:rPr>
              <a:t>vida.</a:t>
            </a:r>
            <a:r>
              <a:rPr lang="pt-BR" sz="3200" dirty="0">
                <a:solidFill>
                  <a:srgbClr val="FFFF00"/>
                </a:solidFill>
              </a:rPr>
              <a:t> </a:t>
            </a:r>
            <a:r>
              <a:rPr lang="pt-BR" sz="3200" dirty="0" smtClean="0">
                <a:solidFill>
                  <a:srgbClr val="FFFF00"/>
                </a:solidFill>
              </a:rPr>
              <a:t>Eu </a:t>
            </a:r>
            <a:r>
              <a:rPr lang="pt-BR" sz="3200" dirty="0">
                <a:solidFill>
                  <a:srgbClr val="FFFF00"/>
                </a:solidFill>
              </a:rPr>
              <a:t>fiz do meu povo os atores da </a:t>
            </a:r>
            <a:r>
              <a:rPr lang="pt-BR" sz="3200" dirty="0" smtClean="0">
                <a:solidFill>
                  <a:srgbClr val="FFFF00"/>
                </a:solidFill>
              </a:rPr>
              <a:t>paz!</a:t>
            </a:r>
            <a:r>
              <a:rPr lang="pt-BR" sz="3200" dirty="0">
                <a:solidFill>
                  <a:srgbClr val="FFFF00"/>
                </a:solidFill>
              </a:rPr>
              <a:t> </a:t>
            </a:r>
            <a:r>
              <a:rPr lang="pt-BR" sz="3200" dirty="0" smtClean="0">
                <a:solidFill>
                  <a:srgbClr val="FFFF00"/>
                </a:solidFill>
              </a:rPr>
              <a:t>Eu </a:t>
            </a:r>
            <a:r>
              <a:rPr lang="pt-BR" sz="3200" dirty="0">
                <a:solidFill>
                  <a:srgbClr val="FFFF00"/>
                </a:solidFill>
              </a:rPr>
              <a:t>fiz do meu povo os atores da </a:t>
            </a:r>
            <a:r>
              <a:rPr lang="pt-BR" sz="3200" dirty="0" smtClean="0">
                <a:solidFill>
                  <a:srgbClr val="FFFF00"/>
                </a:solidFill>
              </a:rPr>
              <a:t>paz</a:t>
            </a:r>
            <a:r>
              <a:rPr lang="pt-BR" sz="3200" dirty="0">
                <a:solidFill>
                  <a:srgbClr val="FFFF00"/>
                </a:solidFill>
              </a:rPr>
              <a:t/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/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QUERO UMA IGREJA SOLIDÁRIA, SERVIDORA E </a:t>
            </a:r>
            <a:r>
              <a:rPr lang="pt-BR" sz="3200" dirty="0" smtClean="0">
                <a:solidFill>
                  <a:srgbClr val="FFFF00"/>
                </a:solidFill>
              </a:rPr>
              <a:t>MISSIONÁRIA, QUE </a:t>
            </a:r>
            <a:r>
              <a:rPr lang="pt-BR" sz="3200" dirty="0" smtClean="0">
                <a:solidFill>
                  <a:srgbClr val="FFFF00"/>
                </a:solidFill>
              </a:rPr>
              <a:t>ANUNCIA E SAIBA OUVIR. A LUTAR POR </a:t>
            </a:r>
            <a:r>
              <a:rPr lang="pt-BR" sz="3200" dirty="0" smtClean="0">
                <a:solidFill>
                  <a:srgbClr val="FFFF00"/>
                </a:solidFill>
              </a:rPr>
              <a:t>DIGNIDADE, POR </a:t>
            </a:r>
            <a:r>
              <a:rPr lang="pt-BR" sz="3200" dirty="0" smtClean="0">
                <a:solidFill>
                  <a:srgbClr val="FFFF00"/>
                </a:solidFill>
              </a:rPr>
              <a:t>JUSTIÇA E IGUALDADE, POIS "EU VIM PARA SERVIR" (MC 10,45).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/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2</a:t>
            </a:r>
            <a:r>
              <a:rPr lang="pt-BR" sz="3200" dirty="0">
                <a:solidFill>
                  <a:srgbClr val="FFFF00"/>
                </a:solidFill>
              </a:rPr>
              <a:t>. Os grandes oprimem, exploram o </a:t>
            </a:r>
            <a:r>
              <a:rPr lang="pt-BR" sz="3200" dirty="0" smtClean="0">
                <a:solidFill>
                  <a:srgbClr val="FFFF00"/>
                </a:solidFill>
              </a:rPr>
              <a:t>povo, mas </a:t>
            </a:r>
            <a:r>
              <a:rPr lang="pt-BR" sz="3200" dirty="0">
                <a:solidFill>
                  <a:srgbClr val="FFFF00"/>
                </a:solidFill>
              </a:rPr>
              <a:t>entre vocês bem diverso há de </a:t>
            </a:r>
            <a:r>
              <a:rPr lang="pt-BR" sz="3200" dirty="0" smtClean="0">
                <a:solidFill>
                  <a:srgbClr val="FFFF00"/>
                </a:solidFill>
              </a:rPr>
              <a:t>ser. Quem </a:t>
            </a:r>
            <a:r>
              <a:rPr lang="pt-BR" sz="3200" dirty="0">
                <a:solidFill>
                  <a:srgbClr val="FFFF00"/>
                </a:solidFill>
              </a:rPr>
              <a:t>quer ser o grande se faça de servo</a:t>
            </a:r>
            <a:r>
              <a:rPr lang="pt-BR" sz="3200" dirty="0" smtClean="0">
                <a:solidFill>
                  <a:srgbClr val="FFFF00"/>
                </a:solidFill>
              </a:rPr>
              <a:t>:</a:t>
            </a:r>
            <a:r>
              <a:rPr lang="pt-BR" sz="3200" dirty="0">
                <a:solidFill>
                  <a:srgbClr val="FFFF00"/>
                </a:solidFill>
              </a:rPr>
              <a:t> </a:t>
            </a:r>
            <a:r>
              <a:rPr lang="pt-BR" sz="3200" dirty="0" smtClean="0">
                <a:solidFill>
                  <a:srgbClr val="FFFF00"/>
                </a:solidFill>
              </a:rPr>
              <a:t>Deus </a:t>
            </a:r>
            <a:r>
              <a:rPr lang="pt-BR" sz="3200" dirty="0">
                <a:solidFill>
                  <a:srgbClr val="FFFF00"/>
                </a:solidFill>
              </a:rPr>
              <a:t>ama o pequeno e despreza o </a:t>
            </a:r>
            <a:r>
              <a:rPr lang="pt-BR" sz="3200" dirty="0" smtClean="0">
                <a:solidFill>
                  <a:srgbClr val="FFFF00"/>
                </a:solidFill>
              </a:rPr>
              <a:t>poder  Deus </a:t>
            </a:r>
            <a:r>
              <a:rPr lang="pt-BR" sz="3200" dirty="0">
                <a:solidFill>
                  <a:srgbClr val="FFFF00"/>
                </a:solidFill>
              </a:rPr>
              <a:t>ama o pequeno e despreza o poder:</a:t>
            </a:r>
            <a:r>
              <a:rPr lang="pt-BR" sz="3200" dirty="0" smtClean="0">
                <a:solidFill>
                  <a:srgbClr val="FFFF00"/>
                </a:solidFill>
              </a:rPr>
              <a:t> </a:t>
            </a:r>
            <a:r>
              <a:rPr lang="pt-BR" sz="3200" dirty="0">
                <a:solidFill>
                  <a:srgbClr val="FFFF00"/>
                </a:solidFill>
              </a:rPr>
              <a:t/>
            </a:r>
            <a:br>
              <a:rPr lang="pt-BR" sz="3200" dirty="0">
                <a:solidFill>
                  <a:srgbClr val="FFFF00"/>
                </a:solidFill>
              </a:rPr>
            </a:b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26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111</Words>
  <Application>Microsoft Office PowerPoint</Application>
  <PresentationFormat>Apresentação na tela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1. Em meio às angústias, vitórias e lidas, no palco do mundo, onde a história se faz  sonhei uma Igreja a serviço da vida. Eu fiz do meu povo os atores da paz! Eu fiz do meu povo os atores da paz  QUERO UMA IGREJA SOLIDÁRIA, SERVIDORA E MISSIONÁRIA, QUE ANUNCIA E SAIBA OUVIR. A LUTAR POR DIGNIDADE, POR JUSTIÇA E IGUALDADE, POIS "EU VIM PARA SERVIR" (MC 10,45).  2. Os grandes oprimem, exploram o povo, mas entre vocês bem diverso há de ser. Quem quer ser o grande se faça de servo: Deus ama o pequeno e despreza o poder  Deus ama o pequeno e despreza o poder: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                                                            Bm Dm       1. Em meio às angústias, vitórias e lidas,                           E G                                        A  C    no palco do mundo, onde a história se faz                              D F                       Bm Dm    sonhei uma Igreja a serviço da vida.                             E G                             A C     C#m Em    Eu fiz do meu povo os atores da paz!                              D F              E G        A C    D F   Eu fiz do meu povo os atores da paz                             E G         AC      F#m Am Quero uma Igreja solidária,            C#m  Em        Bm  Dm     servidora e missionária,                    E G                   A C     que anuncia e saiba ouvir.          D F                F#m Am A lutar por dignidade,                                   C#m  Em                       por justiça e igualdade,                  E  G                  A C pois "Eu vim para servir" (Mc 10,45).   A C                                                            Bm Dm      2. Os grandes oprimem, exploram o povo,                           E G                                   A  C        mas entre vocês bem diverso há de ser.                                     D F                       Bm Dm          Quem quer ser o grande se faça de servo:                                   E G                                  A C     C#m Em          /:Deus ama o pequeno e despreza o poder:/                                 D F                 E G           A C    D F      :Deus ama o pequeno e despreza o poder:     A C                                              Bm Dm 3. Preciso de gente que cure feridas,                              E G                    A  C                                                   que saiba escutar, acolher, visitar.                                D F                              Bm Dm                                                                                  Eu quero uma Igreja em constante saída                            E G                                     A C     C#m Em                                                      /:de portas abertas, sem medo de amar!:/                           D F                 E G              A C    D F                      :de portas abertas, sem medo de amar! C                                                                   Dm     G7 4. O meu mandamento é antigo e tão novo:                                                         C     F Amar e servir como faço a vocês.                                                                  Dm Sou mestre que escuta e cuida seu povo,                                                                               C      Em /:um Deus que se inclina e que lava seus pés:/                                        F                G                C    F  :um Deus que se inclina e que lava seus pés: C                                                        Dm     G7 5. As chagas do ódio e da intolerância                                                                         C     F se curam com o óleo do amor-compaixão                                                                   Dm       G Na luz do Evangelho, acende a esperança.                                                                            C        Em /:Vem! Calça as sandálias, assume a missão!:/                      F                                    G            C      F   Vem! Calça as sandálias, assume a missão!:</dc:title>
  <dc:creator>Usuário do Windows;IM PARA</dc:creator>
  <cp:lastModifiedBy>MARCELO</cp:lastModifiedBy>
  <cp:revision>16</cp:revision>
  <dcterms:created xsi:type="dcterms:W3CDTF">2015-03-15T01:10:39Z</dcterms:created>
  <dcterms:modified xsi:type="dcterms:W3CDTF">2018-09-22T18:04:30Z</dcterms:modified>
</cp:coreProperties>
</file>