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3A0F2-0221-4781-B200-CBD9BD92F20F}" type="datetimeFigureOut">
              <a:rPr lang="pt-BR" smtClean="0"/>
              <a:t>02/06/2017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00EB8-0789-4C01-AF22-DBB3B98B6F8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  Em F                         G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Em                    F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Espírito enche a minha vida enche-me com o teu o poder pois        </a:t>
            </a:r>
            <a:r>
              <a:rPr lang="pt-BR" sz="1200" dirty="0" err="1" smtClean="0">
                <a:solidFill>
                  <a:schemeClr val="bg1"/>
                </a:solidFill>
              </a:rPr>
              <a:t>refrao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C                  F        G7                    C    F        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 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de ti eu quero ser  Espírito enche o meu ser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                     G                      Em   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F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pt-BR" sz="1200" dirty="0" smtClean="0">
                <a:solidFill>
                  <a:schemeClr val="bg1"/>
                </a:solidFill>
              </a:rPr>
              <a:t> As minhas mãos eu quero </a:t>
            </a:r>
            <a:r>
              <a:rPr lang="pt-BR" sz="1200" dirty="0" err="1" smtClean="0">
                <a:solidFill>
                  <a:schemeClr val="bg1"/>
                </a:solidFill>
              </a:rPr>
              <a:t>levan</a:t>
            </a:r>
            <a:r>
              <a:rPr lang="pt-BR" sz="1200" dirty="0" smtClean="0">
                <a:solidFill>
                  <a:schemeClr val="bg1"/>
                </a:solidFill>
              </a:rPr>
              <a:t>...</a:t>
            </a:r>
            <a:r>
              <a:rPr lang="pt-BR" sz="1200" dirty="0" err="1" smtClean="0">
                <a:solidFill>
                  <a:schemeClr val="bg1"/>
                </a:solidFill>
              </a:rPr>
              <a:t>tar</a:t>
            </a:r>
            <a:r>
              <a:rPr lang="pt-BR" sz="1200" dirty="0" smtClean="0">
                <a:solidFill>
                  <a:schemeClr val="bg1"/>
                </a:solidFill>
              </a:rPr>
              <a:t>        em teu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G         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F                G                     Em   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louvor te adorar        meu coração eu quero </a:t>
            </a:r>
            <a:r>
              <a:rPr lang="pt-BR" sz="1200" dirty="0" err="1" smtClean="0">
                <a:solidFill>
                  <a:schemeClr val="bg1"/>
                </a:solidFill>
              </a:rPr>
              <a:t>derra</a:t>
            </a:r>
            <a:r>
              <a:rPr lang="pt-BR" sz="1200" dirty="0" smtClean="0">
                <a:solidFill>
                  <a:schemeClr val="bg1"/>
                </a:solidFill>
              </a:rPr>
              <a:t>...mar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G        C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diante do teu altar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00EB8-0789-4C01-AF22-DBB3B98B6F85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5721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8445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686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311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740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7464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4597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6084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5959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6586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8434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E5F2-1B8D-4E62-A9B9-AAB9BCAFE7D2}" type="datetimeFigureOut">
              <a:rPr lang="pt-BR" smtClean="0"/>
              <a:pPr/>
              <a:t>02/06/2017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66F8-19DE-4ECA-8034-70193A7904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3039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Espírito </a:t>
            </a:r>
            <a:r>
              <a:rPr lang="pt-BR" dirty="0">
                <a:solidFill>
                  <a:srgbClr val="FFFF00"/>
                </a:solidFill>
              </a:rPr>
              <a:t>enche a minha vida enche-me com o teu o poder </a:t>
            </a:r>
            <a:r>
              <a:rPr lang="pt-BR" dirty="0" smtClean="0">
                <a:solidFill>
                  <a:srgbClr val="FFFF00"/>
                </a:solidFill>
              </a:rPr>
              <a:t>pois </a:t>
            </a:r>
            <a:r>
              <a:rPr lang="pt-BR" dirty="0" smtClean="0">
                <a:solidFill>
                  <a:srgbClr val="FFFF00"/>
                </a:solidFill>
              </a:rPr>
              <a:t>de </a:t>
            </a:r>
            <a:r>
              <a:rPr lang="pt-BR" dirty="0">
                <a:solidFill>
                  <a:srgbClr val="FFFF00"/>
                </a:solidFill>
              </a:rPr>
              <a:t>ti eu quero ser  Espírito enche o meu ser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/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As </a:t>
            </a:r>
            <a:r>
              <a:rPr lang="pt-BR" dirty="0">
                <a:solidFill>
                  <a:srgbClr val="FFFF00"/>
                </a:solidFill>
              </a:rPr>
              <a:t>minhas mãos eu quero </a:t>
            </a:r>
            <a:r>
              <a:rPr lang="pt-BR" dirty="0" smtClean="0">
                <a:solidFill>
                  <a:srgbClr val="FFFF00"/>
                </a:solidFill>
              </a:rPr>
              <a:t>levantar em teu louvor </a:t>
            </a:r>
            <a:r>
              <a:rPr lang="pt-BR" dirty="0">
                <a:solidFill>
                  <a:srgbClr val="FFFF00"/>
                </a:solidFill>
              </a:rPr>
              <a:t>te </a:t>
            </a:r>
            <a:r>
              <a:rPr lang="pt-BR" dirty="0" smtClean="0">
                <a:solidFill>
                  <a:srgbClr val="FFFF00"/>
                </a:solidFill>
              </a:rPr>
              <a:t>adorar meu </a:t>
            </a:r>
            <a:r>
              <a:rPr lang="pt-BR" dirty="0">
                <a:solidFill>
                  <a:srgbClr val="FFFF00"/>
                </a:solidFill>
              </a:rPr>
              <a:t>coração eu quero </a:t>
            </a:r>
            <a:r>
              <a:rPr lang="pt-BR" dirty="0" smtClean="0">
                <a:solidFill>
                  <a:srgbClr val="FFFF00"/>
                </a:solidFill>
              </a:rPr>
              <a:t>derramar</a:t>
            </a:r>
            <a:r>
              <a:rPr lang="pt-BR" dirty="0">
                <a:solidFill>
                  <a:srgbClr val="FFFF00"/>
                </a:solidFill>
              </a:rPr>
              <a:t/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diante </a:t>
            </a:r>
            <a:r>
              <a:rPr lang="pt-BR" dirty="0">
                <a:solidFill>
                  <a:srgbClr val="FFFF00"/>
                </a:solidFill>
              </a:rPr>
              <a:t>do teu </a:t>
            </a:r>
            <a:r>
              <a:rPr lang="pt-BR" dirty="0" smtClean="0">
                <a:solidFill>
                  <a:srgbClr val="FFFF00"/>
                </a:solidFill>
              </a:rPr>
              <a:t>altar (2x)</a:t>
            </a:r>
            <a:r>
              <a:rPr lang="pt-BR" dirty="0">
                <a:solidFill>
                  <a:srgbClr val="FFFF00"/>
                </a:solidFill>
              </a:rPr>
              <a:t/>
            </a:r>
            <a:br>
              <a:rPr lang="pt-BR" dirty="0">
                <a:solidFill>
                  <a:srgbClr val="FFFF00"/>
                </a:solidFill>
              </a:rPr>
            </a:b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41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Espírito enche a minha vida enche-me com o teu o poder pois de ti eu quero ser  Espírito enche o meu ser  As minhas mãos eu quero levantar em teu louvor te adorar meu coração eu quero derramar diante do teu altar (2x)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Espírito Enche a Minha Vida Tom: C   (intro) C  Em  F  G    Am  Em  Am  G (2x)  (estribilho 2x)      C  Em F                         G     Am                         Em                    F Espírito enche a minha vida enche-me com o teu o poder pois        refrao                    C                  F        G7                    C                                            (2x) de ti eu quero ser  Espírito enche o meu ser  C7 F                   G                      Em        Am  C7 F     As minhas mãos eu quero levan...tar        em teu         G              Am          F             G                     Em        Am  louvor te adorar        meu coração eu quero derra...mar   Dm           G        C diante do teu altar  (repete estribilho</dc:title>
  <dc:creator>Usuário do Windows</dc:creator>
  <cp:lastModifiedBy>MARCELO</cp:lastModifiedBy>
  <cp:revision>7</cp:revision>
  <dcterms:created xsi:type="dcterms:W3CDTF">2015-03-13T00:45:17Z</dcterms:created>
  <dcterms:modified xsi:type="dcterms:W3CDTF">2017-06-03T02:43:41Z</dcterms:modified>
</cp:coreProperties>
</file>