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907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0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F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Bb</a:t>
            </a:r>
            <a:r>
              <a:rPr lang="pt-BR" baseline="0" dirty="0" smtClean="0">
                <a:solidFill>
                  <a:srgbClr val="FFFF00"/>
                </a:solidFill>
              </a:rPr>
              <a:t>          C                F     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FELIZ O HOMEM QUE AMA O SENHOR E SEGUE O SEU MANDAMENTO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F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 C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O SEU CORAÇÃO É REPLETO DE AMOR DEUS MESMO É SEU ALIMENTO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A              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        C                  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Feliz que anda na lei do senhor e segue o caminho que Deus ensinou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</a:t>
            </a:r>
            <a:r>
              <a:rPr lang="pt-BR" dirty="0" err="1" smtClean="0">
                <a:solidFill>
                  <a:srgbClr val="FFFF00"/>
                </a:solidFill>
              </a:rPr>
              <a:t>Bbm</a:t>
            </a:r>
            <a:r>
              <a:rPr lang="pt-BR" baseline="0" dirty="0" smtClean="0">
                <a:solidFill>
                  <a:srgbClr val="FFFF00"/>
                </a:solidFill>
              </a:rPr>
              <a:t>        F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G              C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terá recompensa no reino do céus porque </a:t>
            </a:r>
            <a:r>
              <a:rPr lang="pt-BR" smtClean="0">
                <a:solidFill>
                  <a:srgbClr val="FFFF00"/>
                </a:solidFill>
              </a:rPr>
              <a:t>muito amou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A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        C                  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Feliz quem alegra em ouvir o irmão segundo o preceitos que Deus lhe ensinou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</a:t>
            </a:r>
            <a:r>
              <a:rPr lang="pt-BR" dirty="0" err="1" smtClean="0">
                <a:solidFill>
                  <a:srgbClr val="FFFF00"/>
                </a:solidFill>
              </a:rPr>
              <a:t>Bbm</a:t>
            </a:r>
            <a:r>
              <a:rPr lang="pt-BR" baseline="0" dirty="0" smtClean="0">
                <a:solidFill>
                  <a:srgbClr val="FFFF00"/>
                </a:solidFill>
              </a:rPr>
              <a:t>           F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G              C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Verás maravilhas de Deus o senhor porque muito amou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07/04/2018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FELIZ O HOMEM QUE AMA O SENHOR E SEGUE O SEU MANDAMENTO O SEU CORAÇÃO É REPLETO DE AMOR DEUS MESMO É SEU ALIMENTO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Feliz que anda na lei do senhor e segue o caminho que Deus ensinou terá recompensa no reino do céus por que muito amou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Feliz quem alegra em ouvir o irmão segundo o preceitos que Deus lhe ensinou Verás maravilhas de Deus o senhor porque muito amou 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179</Words>
  <Application>Microsoft Office PowerPoint</Application>
  <PresentationFormat>Apresentação na tela 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2018-04-08T02:40:03Z</dcterms:modified>
</cp:coreProperties>
</file>