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5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C58-F574-464B-BFDE-F5230A7ADEE8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A6343-83AB-469D-87BB-62E4AC437145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A7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Eis o meu povo tempo favorável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Gm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Da conversão que te faz mais feliz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Gm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Da construção de um mundo sustentável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A            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“Casa comum” é teu senhor quem diz :</a:t>
            </a:r>
          </a:p>
          <a:p>
            <a:pPr algn="l"/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Gm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QUERO VER COM A FONTE O DIREITO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C                                     F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Gm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A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DAR MAIS VIDA PRA VIDA DO POVO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A6343-83AB-469D-87BB-62E4AC437145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A7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Eu te carrego sobre as minha asas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Gm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Te fiz a terra com mãos de ternura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Gm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Vem, povo meu cuidar de nossa casa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Eu sonho verde, o ar, e água pura</a:t>
            </a:r>
          </a:p>
          <a:p>
            <a:pPr algn="l"/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Gm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QUERO VER COM A FONTE O DIREITO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C                                     F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Gm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A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DAR MAIS VIDA PRA VIDA DO POVO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A6343-83AB-469D-87BB-62E4AC437145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A7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Te dei um mundo de beleza e cores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Gm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Tu me devolves esgoto e fumaça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Gm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Criei semente de remédio e flores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Semeias lixo pelas tuas praças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Gm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QUERO VER COM A FONTE O DIREITO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C                                     F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Gm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A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DAR MAIS VIDA PRA VIDA DO POVO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A6343-83AB-469D-87BB-62E4AC437145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A7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Justiça e paz saúde amor tem pressa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     Gm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Mas, não te esqueça há uma condição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Gm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O saneamento de um lugar começa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A           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Por sanear o próprio coração</a:t>
            </a:r>
          </a:p>
          <a:p>
            <a:pPr algn="l"/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Gm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QUERO VER COM A FONTE O DIREITO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C                                     F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      Gm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                 </a:t>
            </a:r>
            <a:r>
              <a:rPr lang="pt-BR" sz="1200" smtClean="0">
                <a:solidFill>
                  <a:srgbClr val="FFFF00"/>
                </a:solidFill>
              </a:rPr>
              <a:t>A                           Dm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l"/>
            <a:r>
              <a:rPr lang="pt-BR" sz="1200" dirty="0" smtClean="0">
                <a:solidFill>
                  <a:srgbClr val="FFFF00"/>
                </a:solidFill>
              </a:rPr>
              <a:t>DAR MAIS VIDA PRA VIDA DO POVO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A6343-83AB-469D-87BB-62E4AC437145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10DD7-FA17-408C-8E39-11F9916039D0}" type="datetimeFigureOut">
              <a:rPr lang="pt-BR" smtClean="0"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FDA14-FED6-44D5-802E-0F643EBF22D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Eis o meu povo tempo favorável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Da conversão que te faz mais feliz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Da construção de um mundo sustentável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“Casa comum” é teu senhor quem diz :</a:t>
            </a:r>
          </a:p>
          <a:p>
            <a:pPr algn="l"/>
            <a:endParaRPr lang="pt-BR" sz="4000" dirty="0" smtClean="0">
              <a:solidFill>
                <a:srgbClr val="FFFF00"/>
              </a:solidFill>
            </a:endParaRP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QUERO VER COM A FONTE O DIREITO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DAR MAIS VIDA PRA VIDA DO POVO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Eu te carrego sobre as minha asas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Te fiz a terra com mãos de ternura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Vem, povo meu cuidar de nossa casa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Eu sonho verde, o ar, e </a:t>
            </a:r>
            <a:r>
              <a:rPr lang="pt-BR" sz="4000" dirty="0">
                <a:solidFill>
                  <a:srgbClr val="FFFF00"/>
                </a:solidFill>
              </a:rPr>
              <a:t>á</a:t>
            </a:r>
            <a:r>
              <a:rPr lang="pt-BR" sz="4000" dirty="0" smtClean="0">
                <a:solidFill>
                  <a:srgbClr val="FFFF00"/>
                </a:solidFill>
              </a:rPr>
              <a:t>gua pura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QUERO VER COM A FONTE O DIREITO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DAR MAIS VIDA PRA VIDA DO POVO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Te dei um mundo de beleza e cores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Tu me devolves esgoto e fumaça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Criei semente de remédio e flores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Semeias lixo pelas tuas praças</a:t>
            </a:r>
          </a:p>
          <a:p>
            <a:pPr algn="l"/>
            <a:endParaRPr lang="pt-BR" sz="4000" dirty="0" smtClean="0">
              <a:solidFill>
                <a:srgbClr val="FFFF00"/>
              </a:solidFill>
            </a:endParaRP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QUERO VER COM A FONTE O DIREITO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DAR MAIS VIDA PRA VIDA DO POVO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Justiça e paz saúde amor tem pressa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Mas, não te esqueça há uma condição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O saneamento de um lugar começa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Por sanear o próprio coração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QUERO VER COM A FONTE O DIREITO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A BROTAR, A GESTAR TEMPO NOVO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E A JUSTIÇA QUAL RIO EM SEU LEITO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DAR MAIS VIDA PRA VIDA DO POVO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560</Words>
  <Application>Microsoft Office PowerPoint</Application>
  <PresentationFormat>Apresentação na tela (4:3)</PresentationFormat>
  <Paragraphs>108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10</cp:revision>
  <dcterms:created xsi:type="dcterms:W3CDTF">2016-03-12T18:54:17Z</dcterms:created>
  <dcterms:modified xsi:type="dcterms:W3CDTF">2016-03-12T19:29:34Z</dcterms:modified>
</cp:coreProperties>
</file>