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Discípulo pescador, pedra firme do Senhor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Testemunha do amor, és o nosso intercessor.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no mar da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Galileia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ti chamou as tuas redes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 pensar abandonou nestas águas não mais pescar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agora almas humanas resgatar.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(Refrão)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resposta a tua negação o Senhor te confiou uma missão: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minhas ovelhas apascentai e com o cajado minha Igreja governai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(Refrão)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 nos vem anunciar com a palavra do Senhor nos libertar</a:t>
            </a: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pescador de Jesus imitastes o teu mestre até na cruz.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endParaRPr lang="pt-BR" sz="2400" dirty="0" smtClean="0">
              <a:solidFill>
                <a:srgbClr val="FFFF00"/>
              </a:solidFill>
            </a:endParaRP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DISCÍPULO PESCADOR, PEDRA FIRME DO SENHOR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TESTEMUNHA DO AMOR, ÉS O NOSSO INTERCESSOR.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 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Quando </a:t>
            </a:r>
            <a:r>
              <a:rPr lang="pt-BR" sz="2400" dirty="0" smtClean="0">
                <a:solidFill>
                  <a:srgbClr val="FFFF00"/>
                </a:solidFill>
              </a:rPr>
              <a:t>no mar da </a:t>
            </a:r>
            <a:r>
              <a:rPr lang="pt-BR" sz="2400" dirty="0" err="1" smtClean="0">
                <a:solidFill>
                  <a:srgbClr val="FFFF00"/>
                </a:solidFill>
              </a:rPr>
              <a:t>Galileia</a:t>
            </a:r>
            <a:r>
              <a:rPr lang="pt-BR" sz="2400" dirty="0" smtClean="0">
                <a:solidFill>
                  <a:srgbClr val="FFFF00"/>
                </a:solidFill>
              </a:rPr>
              <a:t> a ti chamou as tuas redes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sem </a:t>
            </a:r>
            <a:r>
              <a:rPr lang="pt-BR" sz="2400" dirty="0" smtClean="0">
                <a:solidFill>
                  <a:srgbClr val="FFFF00"/>
                </a:solidFill>
              </a:rPr>
              <a:t>pensar abandonou nestas águas não mais pescar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mas </a:t>
            </a:r>
            <a:r>
              <a:rPr lang="pt-BR" sz="2400" dirty="0" smtClean="0">
                <a:solidFill>
                  <a:srgbClr val="FFFF00"/>
                </a:solidFill>
              </a:rPr>
              <a:t>agora almas humanas resgatar.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 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(Refrão)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Em </a:t>
            </a:r>
            <a:r>
              <a:rPr lang="pt-BR" sz="2400" dirty="0" smtClean="0">
                <a:solidFill>
                  <a:srgbClr val="FFFF00"/>
                </a:solidFill>
              </a:rPr>
              <a:t>resposta a tua negação o Senhor te confiou uma missão: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minhas </a:t>
            </a:r>
            <a:r>
              <a:rPr lang="pt-BR" sz="2400" dirty="0" smtClean="0">
                <a:solidFill>
                  <a:srgbClr val="FFFF00"/>
                </a:solidFill>
              </a:rPr>
              <a:t>ovelhas apascentai e com o cajado minha Igreja governai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 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(Refrão)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 smtClean="0">
                <a:solidFill>
                  <a:srgbClr val="FFFF00"/>
                </a:solidFill>
              </a:rPr>
              <a:t>amor nos vem anunciar com a palavra do Senhor nos libertar</a:t>
            </a: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pescador </a:t>
            </a:r>
            <a:r>
              <a:rPr lang="pt-BR" sz="2400" dirty="0" smtClean="0">
                <a:solidFill>
                  <a:srgbClr val="FFFF00"/>
                </a:solidFill>
              </a:rPr>
              <a:t>de Jesus imitastes o teu mestre até na cruz.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</Words>
  <Application>Microsoft Office PowerPoint</Application>
  <PresentationFormat>Apresentação na tela (4:3)</PresentationFormat>
  <Paragraphs>42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2019-06-15T02:54:14Z</dcterms:modified>
</cp:coreProperties>
</file>