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BD442-A11B-4621-9499-0AAC15D22AD4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0D62-A0E9-417A-BCC9-423D8A8F50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4049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BD442-A11B-4621-9499-0AAC15D22AD4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0D62-A0E9-417A-BCC9-423D8A8F50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0379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BD442-A11B-4621-9499-0AAC15D22AD4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0D62-A0E9-417A-BCC9-423D8A8F50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0244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BD442-A11B-4621-9499-0AAC15D22AD4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0D62-A0E9-417A-BCC9-423D8A8F50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2196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BD442-A11B-4621-9499-0AAC15D22AD4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0D62-A0E9-417A-BCC9-423D8A8F50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3423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BD442-A11B-4621-9499-0AAC15D22AD4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0D62-A0E9-417A-BCC9-423D8A8F50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431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BD442-A11B-4621-9499-0AAC15D22AD4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0D62-A0E9-417A-BCC9-423D8A8F50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0735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BD442-A11B-4621-9499-0AAC15D22AD4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0D62-A0E9-417A-BCC9-423D8A8F50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7267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BD442-A11B-4621-9499-0AAC15D22AD4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0D62-A0E9-417A-BCC9-423D8A8F50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39161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BD442-A11B-4621-9499-0AAC15D22AD4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0D62-A0E9-417A-BCC9-423D8A8F50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355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BD442-A11B-4621-9499-0AAC15D22AD4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F0D62-A0E9-417A-BCC9-423D8A8F50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1083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BD442-A11B-4621-9499-0AAC15D22AD4}" type="datetimeFigureOut">
              <a:rPr lang="pt-BR" smtClean="0"/>
              <a:t>12/03/2015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F0D62-A0E9-417A-BCC9-423D8A8F50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58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 numCol="2">
            <a:noAutofit/>
          </a:bodyPr>
          <a:lstStyle/>
          <a:p>
            <a:pPr algn="l"/>
            <a:r>
              <a:rPr lang="pt-BR" sz="1400" dirty="0">
                <a:solidFill>
                  <a:schemeClr val="bg1"/>
                </a:solidFill>
              </a:rPr>
              <a:t>Tom: E</a:t>
            </a:r>
            <a:br>
              <a:rPr lang="pt-BR" sz="1400" dirty="0">
                <a:solidFill>
                  <a:schemeClr val="bg1"/>
                </a:solidFill>
              </a:rPr>
            </a:br>
            <a:r>
              <a:rPr lang="pt-BR" sz="1400" dirty="0" smtClean="0">
                <a:solidFill>
                  <a:schemeClr val="bg1"/>
                </a:solidFill>
              </a:rPr>
              <a:t>      </a:t>
            </a:r>
            <a:r>
              <a:rPr lang="pt-BR" sz="1400" dirty="0" err="1" smtClean="0">
                <a:solidFill>
                  <a:schemeClr val="bg1"/>
                </a:solidFill>
              </a:rPr>
              <a:t>E</a:t>
            </a:r>
            <a:r>
              <a:rPr lang="pt-BR" sz="1400" dirty="0" smtClean="0">
                <a:solidFill>
                  <a:schemeClr val="bg1"/>
                </a:solidFill>
              </a:rPr>
              <a:t>         </a:t>
            </a:r>
            <a:r>
              <a:rPr lang="pt-BR" sz="1400" dirty="0">
                <a:solidFill>
                  <a:schemeClr val="bg1"/>
                </a:solidFill>
              </a:rPr>
              <a:t>B/D#    </a:t>
            </a:r>
            <a:r>
              <a:rPr lang="pt-BR" sz="1400" dirty="0" err="1">
                <a:solidFill>
                  <a:schemeClr val="bg1"/>
                </a:solidFill>
              </a:rPr>
              <a:t>C#m</a:t>
            </a:r>
            <a:r>
              <a:rPr lang="pt-BR" sz="1400" dirty="0">
                <a:solidFill>
                  <a:schemeClr val="bg1"/>
                </a:solidFill>
              </a:rPr>
              <a:t>              A9 </a:t>
            </a:r>
            <a:r>
              <a:rPr lang="pt-BR" sz="1400" dirty="0" smtClean="0">
                <a:solidFill>
                  <a:schemeClr val="bg1"/>
                </a:solidFill>
              </a:rPr>
              <a:t>     </a:t>
            </a:r>
            <a:r>
              <a:rPr lang="pt-BR" sz="1400" dirty="0">
                <a:solidFill>
                  <a:schemeClr val="bg1"/>
                </a:solidFill>
              </a:rPr>
              <a:t>E/G#     B9</a:t>
            </a:r>
            <a:br>
              <a:rPr lang="pt-BR" sz="1400" dirty="0">
                <a:solidFill>
                  <a:schemeClr val="bg1"/>
                </a:solidFill>
              </a:rPr>
            </a:br>
            <a:r>
              <a:rPr lang="pt-BR" sz="1400" dirty="0">
                <a:solidFill>
                  <a:schemeClr val="bg1"/>
                </a:solidFill>
              </a:rPr>
              <a:t>Presença forte em mim, eu posso dizer  habitas aqui</a:t>
            </a:r>
            <a:br>
              <a:rPr lang="pt-BR" sz="1400" dirty="0">
                <a:solidFill>
                  <a:schemeClr val="bg1"/>
                </a:solidFill>
              </a:rPr>
            </a:br>
            <a:r>
              <a:rPr lang="pt-BR" sz="1400" dirty="0">
                <a:solidFill>
                  <a:schemeClr val="bg1"/>
                </a:solidFill>
              </a:rPr>
              <a:t>E         B/D#    </a:t>
            </a:r>
            <a:r>
              <a:rPr lang="pt-BR" sz="1400" dirty="0" err="1">
                <a:solidFill>
                  <a:schemeClr val="bg1"/>
                </a:solidFill>
              </a:rPr>
              <a:t>C#m</a:t>
            </a:r>
            <a:r>
              <a:rPr lang="pt-BR" sz="1400" dirty="0">
                <a:solidFill>
                  <a:schemeClr val="bg1"/>
                </a:solidFill>
              </a:rPr>
              <a:t>           A9       E/G#           B9</a:t>
            </a:r>
            <a:br>
              <a:rPr lang="pt-BR" sz="1400" dirty="0">
                <a:solidFill>
                  <a:schemeClr val="bg1"/>
                </a:solidFill>
              </a:rPr>
            </a:br>
            <a:r>
              <a:rPr lang="pt-BR" sz="1400" dirty="0">
                <a:solidFill>
                  <a:schemeClr val="bg1"/>
                </a:solidFill>
              </a:rPr>
              <a:t>Porque escravo eu fui e hoje eu sou mais livre aos teus pés</a:t>
            </a:r>
            <a:br>
              <a:rPr lang="pt-BR" sz="1400" dirty="0">
                <a:solidFill>
                  <a:schemeClr val="bg1"/>
                </a:solidFill>
              </a:rPr>
            </a:br>
            <a:r>
              <a:rPr lang="pt-BR" sz="1400" dirty="0">
                <a:solidFill>
                  <a:schemeClr val="bg1"/>
                </a:solidFill>
              </a:rPr>
              <a:t/>
            </a:r>
            <a:br>
              <a:rPr lang="pt-BR" sz="1400" dirty="0">
                <a:solidFill>
                  <a:schemeClr val="bg1"/>
                </a:solidFill>
              </a:rPr>
            </a:br>
            <a:r>
              <a:rPr lang="pt-BR" sz="1400" dirty="0">
                <a:solidFill>
                  <a:schemeClr val="bg1"/>
                </a:solidFill>
              </a:rPr>
              <a:t>  </a:t>
            </a:r>
            <a:r>
              <a:rPr lang="pt-BR" sz="1400" dirty="0" smtClean="0">
                <a:solidFill>
                  <a:schemeClr val="bg1"/>
                </a:solidFill>
              </a:rPr>
              <a:t>  </a:t>
            </a:r>
            <a:r>
              <a:rPr lang="pt-BR" sz="1400" dirty="0" err="1">
                <a:solidFill>
                  <a:schemeClr val="bg1"/>
                </a:solidFill>
              </a:rPr>
              <a:t>G#m</a:t>
            </a:r>
            <a:r>
              <a:rPr lang="pt-BR" sz="1400" dirty="0">
                <a:solidFill>
                  <a:schemeClr val="bg1"/>
                </a:solidFill>
              </a:rPr>
              <a:t>    </a:t>
            </a:r>
            <a:r>
              <a:rPr lang="pt-BR" sz="1400" dirty="0" smtClean="0">
                <a:solidFill>
                  <a:schemeClr val="bg1"/>
                </a:solidFill>
              </a:rPr>
              <a:t>     </a:t>
            </a:r>
            <a:r>
              <a:rPr lang="pt-BR" sz="1400" dirty="0">
                <a:solidFill>
                  <a:schemeClr val="bg1"/>
                </a:solidFill>
              </a:rPr>
              <a:t>A9          </a:t>
            </a:r>
            <a:r>
              <a:rPr lang="pt-BR" sz="1400" dirty="0" smtClean="0">
                <a:solidFill>
                  <a:schemeClr val="bg1"/>
                </a:solidFill>
              </a:rPr>
              <a:t> B/D</a:t>
            </a:r>
            <a:r>
              <a:rPr lang="pt-BR" sz="1400" dirty="0">
                <a:solidFill>
                  <a:schemeClr val="bg1"/>
                </a:solidFill>
              </a:rPr>
              <a:t>#      </a:t>
            </a:r>
            <a:r>
              <a:rPr lang="pt-BR" sz="1400" dirty="0" smtClean="0">
                <a:solidFill>
                  <a:schemeClr val="bg1"/>
                </a:solidFill>
              </a:rPr>
              <a:t>           </a:t>
            </a:r>
            <a:r>
              <a:rPr lang="pt-BR" sz="1400" dirty="0">
                <a:solidFill>
                  <a:schemeClr val="bg1"/>
                </a:solidFill>
              </a:rPr>
              <a:t>E</a:t>
            </a:r>
            <a:br>
              <a:rPr lang="pt-BR" sz="1400" dirty="0">
                <a:solidFill>
                  <a:schemeClr val="bg1"/>
                </a:solidFill>
              </a:rPr>
            </a:br>
            <a:r>
              <a:rPr lang="pt-BR" sz="1400" dirty="0">
                <a:solidFill>
                  <a:schemeClr val="bg1"/>
                </a:solidFill>
              </a:rPr>
              <a:t>Sentido na vida a </a:t>
            </a:r>
            <a:r>
              <a:rPr lang="pt-BR" sz="1400" dirty="0" err="1">
                <a:solidFill>
                  <a:schemeClr val="bg1"/>
                </a:solidFill>
              </a:rPr>
              <a:t>minh'alma</a:t>
            </a:r>
            <a:r>
              <a:rPr lang="pt-BR" sz="1400" dirty="0">
                <a:solidFill>
                  <a:schemeClr val="bg1"/>
                </a:solidFill>
              </a:rPr>
              <a:t> encontrou</a:t>
            </a:r>
            <a:br>
              <a:rPr lang="pt-BR" sz="1400" dirty="0">
                <a:solidFill>
                  <a:schemeClr val="bg1"/>
                </a:solidFill>
              </a:rPr>
            </a:br>
            <a:r>
              <a:rPr lang="pt-BR" sz="1400" dirty="0">
                <a:solidFill>
                  <a:schemeClr val="bg1"/>
                </a:solidFill>
              </a:rPr>
              <a:t>   </a:t>
            </a:r>
            <a:r>
              <a:rPr lang="pt-BR" sz="1400" dirty="0" smtClean="0">
                <a:solidFill>
                  <a:schemeClr val="bg1"/>
                </a:solidFill>
              </a:rPr>
              <a:t>     </a:t>
            </a:r>
            <a:r>
              <a:rPr lang="pt-BR" sz="1400" dirty="0" err="1">
                <a:solidFill>
                  <a:schemeClr val="bg1"/>
                </a:solidFill>
              </a:rPr>
              <a:t>G#m</a:t>
            </a:r>
            <a:r>
              <a:rPr lang="pt-BR" sz="1400" dirty="0">
                <a:solidFill>
                  <a:schemeClr val="bg1"/>
                </a:solidFill>
              </a:rPr>
              <a:t>      A9       </a:t>
            </a:r>
            <a:r>
              <a:rPr lang="pt-BR" sz="1400" dirty="0" smtClean="0">
                <a:solidFill>
                  <a:schemeClr val="bg1"/>
                </a:solidFill>
              </a:rPr>
              <a:t>             </a:t>
            </a:r>
            <a:r>
              <a:rPr lang="pt-BR" sz="1400" dirty="0">
                <a:solidFill>
                  <a:schemeClr val="bg1"/>
                </a:solidFill>
              </a:rPr>
              <a:t>B9        </a:t>
            </a:r>
            <a:r>
              <a:rPr lang="pt-BR" sz="1400" dirty="0" smtClean="0">
                <a:solidFill>
                  <a:schemeClr val="bg1"/>
                </a:solidFill>
              </a:rPr>
              <a:t>   </a:t>
            </a:r>
            <a:r>
              <a:rPr lang="pt-BR" sz="1400" dirty="0">
                <a:solidFill>
                  <a:schemeClr val="bg1"/>
                </a:solidFill>
              </a:rPr>
              <a:t>E</a:t>
            </a:r>
            <a:br>
              <a:rPr lang="pt-BR" sz="1400" dirty="0">
                <a:solidFill>
                  <a:schemeClr val="bg1"/>
                </a:solidFill>
              </a:rPr>
            </a:br>
            <a:r>
              <a:rPr lang="pt-BR" sz="1400" dirty="0">
                <a:solidFill>
                  <a:schemeClr val="bg1"/>
                </a:solidFill>
              </a:rPr>
              <a:t>Tua mão poderosa veio e me levantou</a:t>
            </a:r>
            <a:br>
              <a:rPr lang="pt-BR" sz="1400" dirty="0">
                <a:solidFill>
                  <a:schemeClr val="bg1"/>
                </a:solidFill>
              </a:rPr>
            </a:b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G#m</a:t>
            </a:r>
            <a:r>
              <a:rPr lang="pt-BR" sz="1400" dirty="0">
                <a:solidFill>
                  <a:schemeClr val="bg1"/>
                </a:solidFill>
              </a:rPr>
              <a:t>      </a:t>
            </a:r>
            <a:r>
              <a:rPr lang="pt-BR" sz="1400" dirty="0" smtClean="0">
                <a:solidFill>
                  <a:schemeClr val="bg1"/>
                </a:solidFill>
              </a:rPr>
              <a:t>   A9         </a:t>
            </a:r>
            <a:r>
              <a:rPr lang="pt-BR" sz="1400" dirty="0" err="1" smtClean="0">
                <a:solidFill>
                  <a:schemeClr val="bg1"/>
                </a:solidFill>
              </a:rPr>
              <a:t>G#m</a:t>
            </a:r>
            <a:r>
              <a:rPr lang="pt-BR" sz="1400" dirty="0" smtClean="0">
                <a:solidFill>
                  <a:schemeClr val="bg1"/>
                </a:solidFill>
              </a:rPr>
              <a:t>   </a:t>
            </a:r>
            <a:r>
              <a:rPr lang="pt-BR" sz="1400" dirty="0">
                <a:solidFill>
                  <a:schemeClr val="bg1"/>
                </a:solidFill>
              </a:rPr>
              <a:t>A9</a:t>
            </a:r>
            <a:br>
              <a:rPr lang="pt-BR" sz="1400" dirty="0">
                <a:solidFill>
                  <a:schemeClr val="bg1"/>
                </a:solidFill>
              </a:rPr>
            </a:br>
            <a:r>
              <a:rPr lang="pt-BR" sz="1400" dirty="0">
                <a:solidFill>
                  <a:schemeClr val="bg1"/>
                </a:solidFill>
              </a:rPr>
              <a:t>Agora eu posso declarar</a:t>
            </a:r>
            <a:br>
              <a:rPr lang="pt-BR" sz="1400" dirty="0">
                <a:solidFill>
                  <a:schemeClr val="bg1"/>
                </a:solidFill>
              </a:rPr>
            </a:br>
            <a:r>
              <a:rPr lang="pt-BR" sz="1400" dirty="0">
                <a:solidFill>
                  <a:schemeClr val="bg1"/>
                </a:solidFill>
              </a:rPr>
              <a:t>   </a:t>
            </a:r>
            <a:r>
              <a:rPr lang="pt-BR" sz="1400" dirty="0" smtClean="0">
                <a:solidFill>
                  <a:schemeClr val="bg1"/>
                </a:solidFill>
              </a:rPr>
              <a:t>     </a:t>
            </a:r>
            <a:r>
              <a:rPr lang="pt-BR" sz="1400" dirty="0" err="1">
                <a:solidFill>
                  <a:schemeClr val="bg1"/>
                </a:solidFill>
              </a:rPr>
              <a:t>C#m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smtClean="0">
                <a:solidFill>
                  <a:schemeClr val="bg1"/>
                </a:solidFill>
              </a:rPr>
              <a:t>  B9  </a:t>
            </a:r>
            <a:r>
              <a:rPr lang="pt-BR" sz="1400" dirty="0">
                <a:solidFill>
                  <a:schemeClr val="bg1"/>
                </a:solidFill>
              </a:rPr>
              <a:t>E</a:t>
            </a:r>
            <a:br>
              <a:rPr lang="pt-BR" sz="1400" dirty="0">
                <a:solidFill>
                  <a:schemeClr val="bg1"/>
                </a:solidFill>
              </a:rPr>
            </a:br>
            <a:r>
              <a:rPr lang="pt-BR" sz="1400" dirty="0">
                <a:solidFill>
                  <a:schemeClr val="bg1"/>
                </a:solidFill>
              </a:rPr>
              <a:t>Hoje livre sou</a:t>
            </a:r>
            <a:br>
              <a:rPr lang="pt-BR" sz="1400" dirty="0">
                <a:solidFill>
                  <a:schemeClr val="bg1"/>
                </a:solidFill>
              </a:rPr>
            </a:br>
            <a:r>
              <a:rPr lang="pt-BR" sz="1400" dirty="0">
                <a:solidFill>
                  <a:schemeClr val="bg1"/>
                </a:solidFill>
              </a:rPr>
              <a:t>            </a:t>
            </a:r>
            <a:r>
              <a:rPr lang="pt-BR" sz="1400" dirty="0" err="1" smtClean="0">
                <a:solidFill>
                  <a:schemeClr val="bg1"/>
                </a:solidFill>
              </a:rPr>
              <a:t>C#m</a:t>
            </a:r>
            <a:r>
              <a:rPr lang="pt-BR" sz="1400" dirty="0" smtClean="0">
                <a:solidFill>
                  <a:schemeClr val="bg1"/>
                </a:solidFill>
              </a:rPr>
              <a:t>                A9               E</a:t>
            </a:r>
            <a:r>
              <a:rPr lang="pt-BR" sz="1400" dirty="0">
                <a:solidFill>
                  <a:schemeClr val="bg1"/>
                </a:solidFill>
              </a:rPr>
              <a:t/>
            </a:r>
            <a:br>
              <a:rPr lang="pt-BR" sz="1400" dirty="0">
                <a:solidFill>
                  <a:schemeClr val="bg1"/>
                </a:solidFill>
              </a:rPr>
            </a:br>
            <a:r>
              <a:rPr lang="pt-BR" sz="1400" dirty="0">
                <a:solidFill>
                  <a:schemeClr val="bg1"/>
                </a:solidFill>
              </a:rPr>
              <a:t>Tenho sede da tua graça, cada dia  mais</a:t>
            </a:r>
            <a:br>
              <a:rPr lang="pt-BR" sz="1400" dirty="0">
                <a:solidFill>
                  <a:schemeClr val="bg1"/>
                </a:solidFill>
              </a:rPr>
            </a:br>
            <a:r>
              <a:rPr lang="pt-BR" sz="1400" dirty="0">
                <a:solidFill>
                  <a:schemeClr val="bg1"/>
                </a:solidFill>
              </a:rPr>
              <a:t>                </a:t>
            </a:r>
            <a:r>
              <a:rPr lang="pt-BR" sz="1400" dirty="0" err="1" smtClean="0">
                <a:solidFill>
                  <a:schemeClr val="bg1"/>
                </a:solidFill>
              </a:rPr>
              <a:t>C#m</a:t>
            </a:r>
            <a:r>
              <a:rPr lang="pt-BR" sz="1400" dirty="0" smtClean="0">
                <a:solidFill>
                  <a:schemeClr val="bg1"/>
                </a:solidFill>
              </a:rPr>
              <a:t>                       </a:t>
            </a:r>
            <a:r>
              <a:rPr lang="pt-BR" sz="1400" dirty="0">
                <a:solidFill>
                  <a:schemeClr val="bg1"/>
                </a:solidFill>
              </a:rPr>
              <a:t>A9   </a:t>
            </a:r>
            <a:r>
              <a:rPr lang="pt-BR" sz="1400" dirty="0" smtClean="0">
                <a:solidFill>
                  <a:schemeClr val="bg1"/>
                </a:solidFill>
              </a:rPr>
              <a:t>                    </a:t>
            </a:r>
            <a:r>
              <a:rPr lang="pt-BR" sz="1400" dirty="0">
                <a:solidFill>
                  <a:schemeClr val="bg1"/>
                </a:solidFill>
              </a:rPr>
              <a:t>B9</a:t>
            </a:r>
            <a:br>
              <a:rPr lang="pt-BR" sz="1400" dirty="0">
                <a:solidFill>
                  <a:schemeClr val="bg1"/>
                </a:solidFill>
              </a:rPr>
            </a:br>
            <a:r>
              <a:rPr lang="pt-BR" sz="1400" dirty="0">
                <a:solidFill>
                  <a:schemeClr val="bg1"/>
                </a:solidFill>
              </a:rPr>
              <a:t>Sou mais forte e vou mais longe quando aqui estás</a:t>
            </a:r>
            <a:br>
              <a:rPr lang="pt-BR" sz="1400" dirty="0">
                <a:solidFill>
                  <a:schemeClr val="bg1"/>
                </a:solidFill>
              </a:rPr>
            </a:br>
            <a:r>
              <a:rPr lang="pt-BR" sz="1400" dirty="0">
                <a:solidFill>
                  <a:schemeClr val="bg1"/>
                </a:solidFill>
              </a:rPr>
              <a:t>       </a:t>
            </a:r>
            <a:r>
              <a:rPr lang="pt-BR" sz="1400" dirty="0" err="1">
                <a:solidFill>
                  <a:schemeClr val="bg1"/>
                </a:solidFill>
              </a:rPr>
              <a:t>C#m</a:t>
            </a:r>
            <a:r>
              <a:rPr lang="pt-BR" sz="1400" dirty="0">
                <a:solidFill>
                  <a:schemeClr val="bg1"/>
                </a:solidFill>
              </a:rPr>
              <a:t>       </a:t>
            </a:r>
            <a:r>
              <a:rPr lang="pt-BR" sz="1400" dirty="0" err="1">
                <a:solidFill>
                  <a:schemeClr val="bg1"/>
                </a:solidFill>
              </a:rPr>
              <a:t>F#m</a:t>
            </a:r>
            <a:r>
              <a:rPr lang="pt-BR" sz="1400" dirty="0">
                <a:solidFill>
                  <a:schemeClr val="bg1"/>
                </a:solidFill>
              </a:rPr>
              <a:t>    E/G#      A9</a:t>
            </a:r>
            <a:br>
              <a:rPr lang="pt-BR" sz="1400" dirty="0">
                <a:solidFill>
                  <a:schemeClr val="bg1"/>
                </a:solidFill>
              </a:rPr>
            </a:br>
            <a:r>
              <a:rPr lang="pt-BR" sz="1400" dirty="0">
                <a:solidFill>
                  <a:schemeClr val="bg1"/>
                </a:solidFill>
              </a:rPr>
              <a:t>Com palavras de amor te adoro, Senhor</a:t>
            </a:r>
            <a:br>
              <a:rPr lang="pt-BR" sz="1400" dirty="0">
                <a:solidFill>
                  <a:schemeClr val="bg1"/>
                </a:solidFill>
              </a:rPr>
            </a:br>
            <a:r>
              <a:rPr lang="pt-BR" sz="1400" dirty="0">
                <a:solidFill>
                  <a:schemeClr val="bg1"/>
                </a:solidFill>
              </a:rPr>
              <a:t>    </a:t>
            </a:r>
            <a:r>
              <a:rPr lang="pt-BR" sz="1400" dirty="0" err="1">
                <a:solidFill>
                  <a:schemeClr val="bg1"/>
                </a:solidFill>
              </a:rPr>
              <a:t>C#m</a:t>
            </a:r>
            <a:r>
              <a:rPr lang="pt-BR" sz="1400" dirty="0">
                <a:solidFill>
                  <a:schemeClr val="bg1"/>
                </a:solidFill>
              </a:rPr>
              <a:t> B9  E</a:t>
            </a:r>
            <a:br>
              <a:rPr lang="pt-BR" sz="1400" dirty="0">
                <a:solidFill>
                  <a:schemeClr val="bg1"/>
                </a:solidFill>
              </a:rPr>
            </a:br>
            <a:r>
              <a:rPr lang="pt-BR" sz="1400" dirty="0">
                <a:solidFill>
                  <a:schemeClr val="bg1"/>
                </a:solidFill>
              </a:rPr>
              <a:t>Hoje livre sou</a:t>
            </a:r>
            <a:br>
              <a:rPr lang="pt-BR" sz="1400" dirty="0">
                <a:solidFill>
                  <a:schemeClr val="bg1"/>
                </a:solidFill>
              </a:rPr>
            </a:br>
            <a:r>
              <a:rPr lang="pt-BR" sz="1400" dirty="0">
                <a:solidFill>
                  <a:schemeClr val="bg1"/>
                </a:solidFill>
              </a:rPr>
              <a:t/>
            </a:r>
            <a:br>
              <a:rPr lang="pt-BR" sz="1400" dirty="0">
                <a:solidFill>
                  <a:schemeClr val="bg1"/>
                </a:solidFill>
              </a:rPr>
            </a:br>
            <a:r>
              <a:rPr lang="pt-BR" sz="1400" dirty="0">
                <a:solidFill>
                  <a:schemeClr val="bg1"/>
                </a:solidFill>
              </a:rPr>
              <a:t>          </a:t>
            </a:r>
            <a:r>
              <a:rPr lang="pt-BR" sz="1400" dirty="0" smtClean="0">
                <a:solidFill>
                  <a:schemeClr val="bg1"/>
                </a:solidFill>
              </a:rPr>
              <a:t>  </a:t>
            </a:r>
            <a:r>
              <a:rPr lang="pt-BR" sz="1400" dirty="0" err="1">
                <a:solidFill>
                  <a:schemeClr val="bg1"/>
                </a:solidFill>
              </a:rPr>
              <a:t>C#m</a:t>
            </a:r>
            <a:r>
              <a:rPr lang="pt-BR" sz="1400" dirty="0">
                <a:solidFill>
                  <a:schemeClr val="bg1"/>
                </a:solidFill>
              </a:rPr>
              <a:t>            </a:t>
            </a:r>
            <a:r>
              <a:rPr lang="pt-BR" sz="1400" dirty="0" smtClean="0">
                <a:solidFill>
                  <a:schemeClr val="bg1"/>
                </a:solidFill>
              </a:rPr>
              <a:t>          A9                       </a:t>
            </a:r>
            <a:r>
              <a:rPr lang="pt-BR" sz="1400" dirty="0">
                <a:solidFill>
                  <a:schemeClr val="bg1"/>
                </a:solidFill>
              </a:rPr>
              <a:t>E</a:t>
            </a:r>
            <a:br>
              <a:rPr lang="pt-BR" sz="1400" dirty="0">
                <a:solidFill>
                  <a:schemeClr val="bg1"/>
                </a:solidFill>
              </a:rPr>
            </a:br>
            <a:r>
              <a:rPr lang="pt-BR" sz="1400" dirty="0">
                <a:solidFill>
                  <a:schemeClr val="bg1"/>
                </a:solidFill>
              </a:rPr>
              <a:t>Meu tesouro, minha herança, meu supremo Bem</a:t>
            </a:r>
            <a:br>
              <a:rPr lang="pt-BR" sz="1400" dirty="0">
                <a:solidFill>
                  <a:schemeClr val="bg1"/>
                </a:solidFill>
              </a:rPr>
            </a:br>
            <a:r>
              <a:rPr lang="pt-BR" sz="1400" dirty="0">
                <a:solidFill>
                  <a:schemeClr val="bg1"/>
                </a:solidFill>
              </a:rPr>
              <a:t>            </a:t>
            </a:r>
            <a:r>
              <a:rPr lang="pt-BR" sz="1400" dirty="0" smtClean="0">
                <a:solidFill>
                  <a:schemeClr val="bg1"/>
                </a:solidFill>
              </a:rPr>
              <a:t> </a:t>
            </a:r>
            <a:r>
              <a:rPr lang="pt-BR" sz="1400" dirty="0" err="1">
                <a:solidFill>
                  <a:schemeClr val="bg1"/>
                </a:solidFill>
              </a:rPr>
              <a:t>C#m</a:t>
            </a:r>
            <a:r>
              <a:rPr lang="pt-BR" sz="1400" dirty="0">
                <a:solidFill>
                  <a:schemeClr val="bg1"/>
                </a:solidFill>
              </a:rPr>
              <a:t>            </a:t>
            </a:r>
            <a:r>
              <a:rPr lang="pt-BR" sz="1400" dirty="0" smtClean="0">
                <a:solidFill>
                  <a:schemeClr val="bg1"/>
                </a:solidFill>
              </a:rPr>
              <a:t>        A9                       </a:t>
            </a:r>
            <a:r>
              <a:rPr lang="pt-BR" sz="1400" dirty="0">
                <a:solidFill>
                  <a:schemeClr val="bg1"/>
                </a:solidFill>
              </a:rPr>
              <a:t>B9</a:t>
            </a:r>
            <a:br>
              <a:rPr lang="pt-BR" sz="1400" dirty="0">
                <a:solidFill>
                  <a:schemeClr val="bg1"/>
                </a:solidFill>
              </a:rPr>
            </a:br>
            <a:r>
              <a:rPr lang="pt-BR" sz="1400" dirty="0">
                <a:solidFill>
                  <a:schemeClr val="bg1"/>
                </a:solidFill>
              </a:rPr>
              <a:t>Nem tribulações nem dor podem nos separar</a:t>
            </a:r>
            <a:br>
              <a:rPr lang="pt-BR" sz="1400" dirty="0">
                <a:solidFill>
                  <a:schemeClr val="bg1"/>
                </a:solidFill>
              </a:rPr>
            </a:br>
            <a:r>
              <a:rPr lang="pt-BR" sz="1400" dirty="0">
                <a:solidFill>
                  <a:schemeClr val="bg1"/>
                </a:solidFill>
              </a:rPr>
              <a:t>      </a:t>
            </a:r>
            <a:r>
              <a:rPr lang="pt-BR" sz="1400" dirty="0" err="1">
                <a:solidFill>
                  <a:schemeClr val="bg1"/>
                </a:solidFill>
              </a:rPr>
              <a:t>C#m</a:t>
            </a:r>
            <a:r>
              <a:rPr lang="pt-BR" sz="1400" dirty="0">
                <a:solidFill>
                  <a:schemeClr val="bg1"/>
                </a:solidFill>
              </a:rPr>
              <a:t>       </a:t>
            </a:r>
            <a:r>
              <a:rPr lang="pt-BR" sz="1400" dirty="0" smtClean="0">
                <a:solidFill>
                  <a:schemeClr val="bg1"/>
                </a:solidFill>
              </a:rPr>
              <a:t>         </a:t>
            </a:r>
            <a:r>
              <a:rPr lang="pt-BR" sz="1400" dirty="0" err="1" smtClean="0">
                <a:solidFill>
                  <a:schemeClr val="bg1"/>
                </a:solidFill>
              </a:rPr>
              <a:t>F#m</a:t>
            </a:r>
            <a:r>
              <a:rPr lang="pt-BR" sz="1400" dirty="0" smtClean="0">
                <a:solidFill>
                  <a:schemeClr val="bg1"/>
                </a:solidFill>
              </a:rPr>
              <a:t>             </a:t>
            </a:r>
            <a:r>
              <a:rPr lang="pt-BR" sz="1400" dirty="0">
                <a:solidFill>
                  <a:schemeClr val="bg1"/>
                </a:solidFill>
              </a:rPr>
              <a:t>E/G#      A9</a:t>
            </a:r>
            <a:br>
              <a:rPr lang="pt-BR" sz="1400" dirty="0">
                <a:solidFill>
                  <a:schemeClr val="bg1"/>
                </a:solidFill>
              </a:rPr>
            </a:br>
            <a:r>
              <a:rPr lang="pt-BR" sz="1400" dirty="0">
                <a:solidFill>
                  <a:schemeClr val="bg1"/>
                </a:solidFill>
              </a:rPr>
              <a:t>E jamais irão romper o que o amor selou</a:t>
            </a:r>
            <a:br>
              <a:rPr lang="pt-BR" sz="1400" dirty="0">
                <a:solidFill>
                  <a:schemeClr val="bg1"/>
                </a:solidFill>
              </a:rPr>
            </a:br>
            <a:r>
              <a:rPr lang="pt-BR" sz="1400" dirty="0">
                <a:solidFill>
                  <a:schemeClr val="bg1"/>
                </a:solidFill>
              </a:rPr>
              <a:t>     </a:t>
            </a:r>
            <a:r>
              <a:rPr lang="pt-BR" sz="1400" dirty="0" smtClean="0">
                <a:solidFill>
                  <a:schemeClr val="bg1"/>
                </a:solidFill>
              </a:rPr>
              <a:t>  </a:t>
            </a:r>
            <a:r>
              <a:rPr lang="pt-BR" sz="1400" dirty="0" err="1" smtClean="0">
                <a:solidFill>
                  <a:schemeClr val="bg1"/>
                </a:solidFill>
              </a:rPr>
              <a:t>C#m</a:t>
            </a:r>
            <a:r>
              <a:rPr lang="pt-BR" sz="1400" dirty="0" smtClean="0">
                <a:solidFill>
                  <a:schemeClr val="bg1"/>
                </a:solidFill>
              </a:rPr>
              <a:t>    </a:t>
            </a:r>
            <a:r>
              <a:rPr lang="pt-BR" sz="1400" dirty="0">
                <a:solidFill>
                  <a:schemeClr val="bg1"/>
                </a:solidFill>
              </a:rPr>
              <a:t>B9  E</a:t>
            </a:r>
            <a:br>
              <a:rPr lang="pt-BR" sz="1400" dirty="0">
                <a:solidFill>
                  <a:schemeClr val="bg1"/>
                </a:solidFill>
              </a:rPr>
            </a:br>
            <a:r>
              <a:rPr lang="pt-BR" sz="1400" dirty="0">
                <a:solidFill>
                  <a:schemeClr val="bg1"/>
                </a:solidFill>
              </a:rPr>
              <a:t>Hoje livre sou</a:t>
            </a:r>
            <a:br>
              <a:rPr lang="pt-BR" sz="1400" dirty="0">
                <a:solidFill>
                  <a:schemeClr val="bg1"/>
                </a:solidFill>
              </a:rPr>
            </a:br>
            <a:r>
              <a:rPr lang="pt-BR" sz="1400" dirty="0">
                <a:solidFill>
                  <a:schemeClr val="bg1"/>
                </a:solidFill>
              </a:rPr>
              <a:t/>
            </a:r>
            <a:br>
              <a:rPr lang="pt-BR" sz="1400" dirty="0">
                <a:solidFill>
                  <a:schemeClr val="bg1"/>
                </a:solidFill>
              </a:rPr>
            </a:br>
            <a:r>
              <a:rPr lang="pt-BR" sz="1400" dirty="0" err="1">
                <a:solidFill>
                  <a:schemeClr val="bg1"/>
                </a:solidFill>
              </a:rPr>
              <a:t>Riff</a:t>
            </a:r>
            <a:r>
              <a:rPr lang="pt-BR" sz="1400" dirty="0">
                <a:solidFill>
                  <a:schemeClr val="bg1"/>
                </a:solidFill>
              </a:rPr>
              <a:t> </a:t>
            </a:r>
            <a:r>
              <a:rPr lang="pt-BR" sz="1400" dirty="0" smtClean="0">
                <a:solidFill>
                  <a:schemeClr val="bg1"/>
                </a:solidFill>
              </a:rPr>
              <a:t>2  </a:t>
            </a:r>
            <a:r>
              <a:rPr lang="pt-BR" sz="2800" dirty="0" smtClean="0">
                <a:solidFill>
                  <a:schemeClr val="bg1"/>
                </a:solidFill>
              </a:rPr>
              <a:t>HOJE  LIVRE SOU</a:t>
            </a:r>
            <a:r>
              <a:rPr lang="pt-BR" sz="1400" dirty="0">
                <a:solidFill>
                  <a:schemeClr val="bg1"/>
                </a:solidFill>
              </a:rPr>
              <a:t/>
            </a:r>
            <a:br>
              <a:rPr lang="pt-BR" sz="1400" dirty="0">
                <a:solidFill>
                  <a:schemeClr val="bg1"/>
                </a:solidFill>
              </a:rPr>
            </a:br>
            <a:r>
              <a:rPr lang="pt-BR" sz="1400" dirty="0">
                <a:solidFill>
                  <a:schemeClr val="bg1"/>
                </a:solidFill>
              </a:rPr>
              <a:t/>
            </a:r>
            <a:br>
              <a:rPr lang="pt-BR" sz="1400" dirty="0">
                <a:solidFill>
                  <a:schemeClr val="bg1"/>
                </a:solidFill>
              </a:rPr>
            </a:br>
            <a:r>
              <a:rPr lang="pt-BR" sz="1400" dirty="0">
                <a:solidFill>
                  <a:schemeClr val="bg1"/>
                </a:solidFill>
              </a:rPr>
              <a:t>   </a:t>
            </a:r>
            <a:br>
              <a:rPr lang="pt-BR" sz="1400" dirty="0">
                <a:solidFill>
                  <a:schemeClr val="bg1"/>
                </a:solidFill>
              </a:rPr>
            </a:br>
            <a:r>
              <a:rPr lang="pt-BR" sz="1400" dirty="0" smtClean="0">
                <a:solidFill>
                  <a:schemeClr val="bg1"/>
                </a:solidFill>
              </a:rPr>
              <a:t>   </a:t>
            </a:r>
            <a:r>
              <a:rPr lang="pt-BR" sz="1400" dirty="0">
                <a:solidFill>
                  <a:schemeClr val="bg1"/>
                </a:solidFill>
              </a:rPr>
              <a:t/>
            </a:r>
            <a:br>
              <a:rPr lang="pt-BR" sz="1400" dirty="0">
                <a:solidFill>
                  <a:schemeClr val="bg1"/>
                </a:solidFill>
              </a:rPr>
            </a:br>
            <a:r>
              <a:rPr lang="pt-BR" sz="1400" dirty="0">
                <a:solidFill>
                  <a:schemeClr val="bg1"/>
                </a:solidFill>
              </a:rPr>
              <a:t>                    </a:t>
            </a:r>
            <a:r>
              <a:rPr lang="pt-BR" sz="1400" dirty="0" err="1">
                <a:solidFill>
                  <a:schemeClr val="bg1"/>
                </a:solidFill>
              </a:rPr>
              <a:t>D#m</a:t>
            </a:r>
            <a:r>
              <a:rPr lang="pt-BR" sz="1400" dirty="0">
                <a:solidFill>
                  <a:schemeClr val="bg1"/>
                </a:solidFill>
              </a:rPr>
              <a:t>            B9   F#</a:t>
            </a:r>
            <a:br>
              <a:rPr lang="pt-BR" sz="1400" dirty="0">
                <a:solidFill>
                  <a:schemeClr val="bg1"/>
                </a:solidFill>
              </a:rPr>
            </a:br>
            <a:r>
              <a:rPr lang="pt-BR" sz="1400" dirty="0">
                <a:solidFill>
                  <a:schemeClr val="bg1"/>
                </a:solidFill>
              </a:rPr>
              <a:t>Meu tesouro, minha herança, meu supremo Bem</a:t>
            </a:r>
            <a:br>
              <a:rPr lang="pt-BR" sz="1400" dirty="0">
                <a:solidFill>
                  <a:schemeClr val="bg1"/>
                </a:solidFill>
              </a:rPr>
            </a:br>
            <a:r>
              <a:rPr lang="pt-BR" sz="1400" dirty="0">
                <a:solidFill>
                  <a:schemeClr val="bg1"/>
                </a:solidFill>
              </a:rPr>
              <a:t>                   </a:t>
            </a:r>
            <a:r>
              <a:rPr lang="pt-BR" sz="1400" dirty="0" err="1">
                <a:solidFill>
                  <a:schemeClr val="bg1"/>
                </a:solidFill>
              </a:rPr>
              <a:t>D#m</a:t>
            </a:r>
            <a:r>
              <a:rPr lang="pt-BR" sz="1400" dirty="0">
                <a:solidFill>
                  <a:schemeClr val="bg1"/>
                </a:solidFill>
              </a:rPr>
              <a:t>            B9    C#9</a:t>
            </a:r>
            <a:br>
              <a:rPr lang="pt-BR" sz="1400" dirty="0">
                <a:solidFill>
                  <a:schemeClr val="bg1"/>
                </a:solidFill>
              </a:rPr>
            </a:br>
            <a:r>
              <a:rPr lang="pt-BR" sz="1400" dirty="0">
                <a:solidFill>
                  <a:schemeClr val="bg1"/>
                </a:solidFill>
              </a:rPr>
              <a:t>Nem tribulações nem dor podem nos separar</a:t>
            </a:r>
            <a:br>
              <a:rPr lang="pt-BR" sz="1400" dirty="0">
                <a:solidFill>
                  <a:schemeClr val="bg1"/>
                </a:solidFill>
              </a:rPr>
            </a:br>
            <a:r>
              <a:rPr lang="pt-BR" sz="1400" dirty="0">
                <a:solidFill>
                  <a:schemeClr val="bg1"/>
                </a:solidFill>
              </a:rPr>
              <a:t>      </a:t>
            </a:r>
            <a:r>
              <a:rPr lang="pt-BR" sz="1400" dirty="0" err="1">
                <a:solidFill>
                  <a:schemeClr val="bg1"/>
                </a:solidFill>
              </a:rPr>
              <a:t>D#m</a:t>
            </a:r>
            <a:r>
              <a:rPr lang="pt-BR" sz="1400" dirty="0">
                <a:solidFill>
                  <a:schemeClr val="bg1"/>
                </a:solidFill>
              </a:rPr>
              <a:t>        </a:t>
            </a:r>
            <a:r>
              <a:rPr lang="pt-BR" sz="1400" dirty="0" err="1">
                <a:solidFill>
                  <a:schemeClr val="bg1"/>
                </a:solidFill>
              </a:rPr>
              <a:t>G#m</a:t>
            </a:r>
            <a:r>
              <a:rPr lang="pt-BR" sz="1400" dirty="0">
                <a:solidFill>
                  <a:schemeClr val="bg1"/>
                </a:solidFill>
              </a:rPr>
              <a:t>         F#/A#    B9</a:t>
            </a:r>
            <a:br>
              <a:rPr lang="pt-BR" sz="1400" dirty="0">
                <a:solidFill>
                  <a:schemeClr val="bg1"/>
                </a:solidFill>
              </a:rPr>
            </a:br>
            <a:r>
              <a:rPr lang="pt-BR" sz="1400" dirty="0">
                <a:solidFill>
                  <a:schemeClr val="bg1"/>
                </a:solidFill>
              </a:rPr>
              <a:t>E jamais irão romper o que o amor selou</a:t>
            </a:r>
            <a:br>
              <a:rPr lang="pt-BR" sz="1400" dirty="0">
                <a:solidFill>
                  <a:schemeClr val="bg1"/>
                </a:solidFill>
              </a:rPr>
            </a:br>
            <a:r>
              <a:rPr lang="pt-BR" sz="1400" dirty="0">
                <a:solidFill>
                  <a:schemeClr val="bg1"/>
                </a:solidFill>
              </a:rPr>
              <a:t>     </a:t>
            </a:r>
            <a:r>
              <a:rPr lang="pt-BR" sz="1400" dirty="0" err="1">
                <a:solidFill>
                  <a:schemeClr val="bg1"/>
                </a:solidFill>
              </a:rPr>
              <a:t>D#m</a:t>
            </a:r>
            <a:r>
              <a:rPr lang="pt-BR" sz="1400" dirty="0">
                <a:solidFill>
                  <a:schemeClr val="bg1"/>
                </a:solidFill>
              </a:rPr>
              <a:t> C#9  F#</a:t>
            </a:r>
            <a:br>
              <a:rPr lang="pt-BR" sz="1400" dirty="0">
                <a:solidFill>
                  <a:schemeClr val="bg1"/>
                </a:solidFill>
              </a:rPr>
            </a:br>
            <a:r>
              <a:rPr lang="pt-BR" sz="1400" dirty="0">
                <a:solidFill>
                  <a:schemeClr val="bg1"/>
                </a:solidFill>
              </a:rPr>
              <a:t>Hoje livre sou</a:t>
            </a:r>
            <a:br>
              <a:rPr lang="pt-BR" sz="1400" dirty="0">
                <a:solidFill>
                  <a:schemeClr val="bg1"/>
                </a:solidFill>
              </a:rPr>
            </a:br>
            <a:r>
              <a:rPr lang="pt-BR" sz="1400" dirty="0">
                <a:solidFill>
                  <a:schemeClr val="bg1"/>
                </a:solidFill>
              </a:rPr>
              <a:t>        </a:t>
            </a:r>
            <a:r>
              <a:rPr lang="pt-BR" sz="1400" dirty="0" err="1">
                <a:solidFill>
                  <a:schemeClr val="bg1"/>
                </a:solidFill>
              </a:rPr>
              <a:t>D#m</a:t>
            </a:r>
            <a:r>
              <a:rPr lang="pt-BR" sz="1400" dirty="0">
                <a:solidFill>
                  <a:schemeClr val="bg1"/>
                </a:solidFill>
              </a:rPr>
              <a:t>            B9   F#</a:t>
            </a:r>
            <a:br>
              <a:rPr lang="pt-BR" sz="1400" dirty="0">
                <a:solidFill>
                  <a:schemeClr val="bg1"/>
                </a:solidFill>
              </a:rPr>
            </a:br>
            <a:r>
              <a:rPr lang="pt-BR" sz="1400" dirty="0">
                <a:solidFill>
                  <a:schemeClr val="bg1"/>
                </a:solidFill>
              </a:rPr>
              <a:t>Tenho sede da tua graça, cada dia  mais</a:t>
            </a:r>
            <a:br>
              <a:rPr lang="pt-BR" sz="1400" dirty="0">
                <a:solidFill>
                  <a:schemeClr val="bg1"/>
                </a:solidFill>
              </a:rPr>
            </a:br>
            <a:r>
              <a:rPr lang="pt-BR" sz="1400" dirty="0">
                <a:solidFill>
                  <a:schemeClr val="bg1"/>
                </a:solidFill>
              </a:rPr>
              <a:t>      </a:t>
            </a:r>
            <a:r>
              <a:rPr lang="pt-BR" sz="1400" dirty="0" err="1">
                <a:solidFill>
                  <a:schemeClr val="bg1"/>
                </a:solidFill>
              </a:rPr>
              <a:t>D#m</a:t>
            </a:r>
            <a:r>
              <a:rPr lang="pt-BR" sz="1400" dirty="0">
                <a:solidFill>
                  <a:schemeClr val="bg1"/>
                </a:solidFill>
              </a:rPr>
              <a:t>            B9    C#9</a:t>
            </a:r>
            <a:br>
              <a:rPr lang="pt-BR" sz="1400" dirty="0">
                <a:solidFill>
                  <a:schemeClr val="bg1"/>
                </a:solidFill>
              </a:rPr>
            </a:br>
            <a:r>
              <a:rPr lang="pt-BR" sz="1400" dirty="0">
                <a:solidFill>
                  <a:schemeClr val="bg1"/>
                </a:solidFill>
              </a:rPr>
              <a:t>Sou mais forte e vou mais longe quando aqui estás</a:t>
            </a:r>
            <a:br>
              <a:rPr lang="pt-BR" sz="1400" dirty="0">
                <a:solidFill>
                  <a:schemeClr val="bg1"/>
                </a:solidFill>
              </a:rPr>
            </a:br>
            <a:r>
              <a:rPr lang="pt-BR" sz="1400" dirty="0">
                <a:solidFill>
                  <a:schemeClr val="bg1"/>
                </a:solidFill>
              </a:rPr>
              <a:t>       </a:t>
            </a:r>
            <a:r>
              <a:rPr lang="pt-BR" sz="1400" dirty="0" err="1">
                <a:solidFill>
                  <a:schemeClr val="bg1"/>
                </a:solidFill>
              </a:rPr>
              <a:t>D#m</a:t>
            </a:r>
            <a:r>
              <a:rPr lang="pt-BR" sz="1400" dirty="0">
                <a:solidFill>
                  <a:schemeClr val="bg1"/>
                </a:solidFill>
              </a:rPr>
              <a:t>        </a:t>
            </a:r>
            <a:r>
              <a:rPr lang="pt-BR" sz="1400" dirty="0" err="1">
                <a:solidFill>
                  <a:schemeClr val="bg1"/>
                </a:solidFill>
              </a:rPr>
              <a:t>G#m</a:t>
            </a:r>
            <a:r>
              <a:rPr lang="pt-BR" sz="1400" dirty="0">
                <a:solidFill>
                  <a:schemeClr val="bg1"/>
                </a:solidFill>
              </a:rPr>
              <a:t>         F#/A#    B9</a:t>
            </a:r>
            <a:br>
              <a:rPr lang="pt-BR" sz="1400" dirty="0">
                <a:solidFill>
                  <a:schemeClr val="bg1"/>
                </a:solidFill>
              </a:rPr>
            </a:br>
            <a:r>
              <a:rPr lang="pt-BR" sz="1400" dirty="0">
                <a:solidFill>
                  <a:schemeClr val="bg1"/>
                </a:solidFill>
              </a:rPr>
              <a:t>Com palavras de amor te adoro, Senhor</a:t>
            </a:r>
            <a:br>
              <a:rPr lang="pt-BR" sz="1400" dirty="0">
                <a:solidFill>
                  <a:schemeClr val="bg1"/>
                </a:solidFill>
              </a:rPr>
            </a:br>
            <a:r>
              <a:rPr lang="pt-BR" sz="1400" dirty="0">
                <a:solidFill>
                  <a:schemeClr val="bg1"/>
                </a:solidFill>
              </a:rPr>
              <a:t>     </a:t>
            </a:r>
            <a:r>
              <a:rPr lang="pt-BR" sz="1400" dirty="0" err="1">
                <a:solidFill>
                  <a:schemeClr val="bg1"/>
                </a:solidFill>
              </a:rPr>
              <a:t>D#m</a:t>
            </a:r>
            <a:r>
              <a:rPr lang="pt-BR" sz="1400" dirty="0">
                <a:solidFill>
                  <a:schemeClr val="bg1"/>
                </a:solidFill>
              </a:rPr>
              <a:t> C#9  F#</a:t>
            </a:r>
            <a:br>
              <a:rPr lang="pt-BR" sz="1400" dirty="0">
                <a:solidFill>
                  <a:schemeClr val="bg1"/>
                </a:solidFill>
              </a:rPr>
            </a:br>
            <a:r>
              <a:rPr lang="pt-BR" sz="1400" dirty="0">
                <a:solidFill>
                  <a:schemeClr val="bg1"/>
                </a:solidFill>
              </a:rPr>
              <a:t>Hoje livre sou</a:t>
            </a:r>
            <a:br>
              <a:rPr lang="pt-BR" sz="1400" dirty="0">
                <a:solidFill>
                  <a:schemeClr val="bg1"/>
                </a:solidFill>
              </a:rPr>
            </a:br>
            <a:r>
              <a:rPr lang="pt-BR" sz="1400" dirty="0">
                <a:solidFill>
                  <a:schemeClr val="bg1"/>
                </a:solidFill>
              </a:rPr>
              <a:t/>
            </a:r>
            <a:br>
              <a:rPr lang="pt-BR" sz="1400" dirty="0">
                <a:solidFill>
                  <a:schemeClr val="bg1"/>
                </a:solidFill>
              </a:rPr>
            </a:br>
            <a:r>
              <a:rPr lang="pt-BR" sz="1400" dirty="0">
                <a:solidFill>
                  <a:schemeClr val="bg1"/>
                </a:solidFill>
              </a:rPr>
              <a:t>                    </a:t>
            </a:r>
            <a:r>
              <a:rPr lang="pt-BR" sz="1400" dirty="0" err="1">
                <a:solidFill>
                  <a:schemeClr val="bg1"/>
                </a:solidFill>
              </a:rPr>
              <a:t>D#m</a:t>
            </a:r>
            <a:r>
              <a:rPr lang="pt-BR" sz="1400" dirty="0">
                <a:solidFill>
                  <a:schemeClr val="bg1"/>
                </a:solidFill>
              </a:rPr>
              <a:t>            B9   F#</a:t>
            </a:r>
            <a:br>
              <a:rPr lang="pt-BR" sz="1400" dirty="0">
                <a:solidFill>
                  <a:schemeClr val="bg1"/>
                </a:solidFill>
              </a:rPr>
            </a:br>
            <a:r>
              <a:rPr lang="pt-BR" sz="1400" dirty="0">
                <a:solidFill>
                  <a:schemeClr val="bg1"/>
                </a:solidFill>
              </a:rPr>
              <a:t>Meu tesouro, minha herança, meu supremo Bem</a:t>
            </a:r>
            <a:br>
              <a:rPr lang="pt-BR" sz="1400" dirty="0">
                <a:solidFill>
                  <a:schemeClr val="bg1"/>
                </a:solidFill>
              </a:rPr>
            </a:br>
            <a:r>
              <a:rPr lang="pt-BR" sz="1400" dirty="0">
                <a:solidFill>
                  <a:schemeClr val="bg1"/>
                </a:solidFill>
              </a:rPr>
              <a:t>                   </a:t>
            </a:r>
            <a:r>
              <a:rPr lang="pt-BR" sz="1400" dirty="0" err="1">
                <a:solidFill>
                  <a:schemeClr val="bg1"/>
                </a:solidFill>
              </a:rPr>
              <a:t>D#m</a:t>
            </a:r>
            <a:r>
              <a:rPr lang="pt-BR" sz="1400" dirty="0">
                <a:solidFill>
                  <a:schemeClr val="bg1"/>
                </a:solidFill>
              </a:rPr>
              <a:t>            B9    C#9</a:t>
            </a:r>
            <a:br>
              <a:rPr lang="pt-BR" sz="1400" dirty="0">
                <a:solidFill>
                  <a:schemeClr val="bg1"/>
                </a:solidFill>
              </a:rPr>
            </a:br>
            <a:r>
              <a:rPr lang="pt-BR" sz="1400" dirty="0">
                <a:solidFill>
                  <a:schemeClr val="bg1"/>
                </a:solidFill>
              </a:rPr>
              <a:t>Nem tribulações nem dor podem nos separar</a:t>
            </a:r>
            <a:br>
              <a:rPr lang="pt-BR" sz="1400" dirty="0">
                <a:solidFill>
                  <a:schemeClr val="bg1"/>
                </a:solidFill>
              </a:rPr>
            </a:br>
            <a:r>
              <a:rPr lang="pt-BR" sz="1400" dirty="0">
                <a:solidFill>
                  <a:schemeClr val="bg1"/>
                </a:solidFill>
              </a:rPr>
              <a:t>      </a:t>
            </a:r>
            <a:r>
              <a:rPr lang="pt-BR" sz="1400" dirty="0" err="1">
                <a:solidFill>
                  <a:schemeClr val="bg1"/>
                </a:solidFill>
              </a:rPr>
              <a:t>D#m</a:t>
            </a:r>
            <a:r>
              <a:rPr lang="pt-BR" sz="1400" dirty="0">
                <a:solidFill>
                  <a:schemeClr val="bg1"/>
                </a:solidFill>
              </a:rPr>
              <a:t>        </a:t>
            </a:r>
            <a:r>
              <a:rPr lang="pt-BR" sz="1400" dirty="0" err="1">
                <a:solidFill>
                  <a:schemeClr val="bg1"/>
                </a:solidFill>
              </a:rPr>
              <a:t>G#m</a:t>
            </a:r>
            <a:r>
              <a:rPr lang="pt-BR" sz="1400" dirty="0">
                <a:solidFill>
                  <a:schemeClr val="bg1"/>
                </a:solidFill>
              </a:rPr>
              <a:t>         F#/A#    B9</a:t>
            </a:r>
            <a:br>
              <a:rPr lang="pt-BR" sz="1400" dirty="0">
                <a:solidFill>
                  <a:schemeClr val="bg1"/>
                </a:solidFill>
              </a:rPr>
            </a:br>
            <a:r>
              <a:rPr lang="pt-BR" sz="1400" dirty="0">
                <a:solidFill>
                  <a:schemeClr val="bg1"/>
                </a:solidFill>
              </a:rPr>
              <a:t>E jamais irão romper o que o amor selou</a:t>
            </a:r>
            <a:br>
              <a:rPr lang="pt-BR" sz="1400" dirty="0">
                <a:solidFill>
                  <a:schemeClr val="bg1"/>
                </a:solidFill>
              </a:rPr>
            </a:br>
            <a:r>
              <a:rPr lang="pt-BR" sz="1400" dirty="0">
                <a:solidFill>
                  <a:schemeClr val="bg1"/>
                </a:solidFill>
              </a:rPr>
              <a:t>     C#9    E  B/D#      C#4 C#  F#</a:t>
            </a:r>
            <a:br>
              <a:rPr lang="pt-BR" sz="1400" dirty="0">
                <a:solidFill>
                  <a:schemeClr val="bg1"/>
                </a:solidFill>
              </a:rPr>
            </a:br>
            <a:r>
              <a:rPr lang="pt-BR" sz="1400" dirty="0">
                <a:solidFill>
                  <a:schemeClr val="bg1"/>
                </a:solidFill>
              </a:rPr>
              <a:t>Hoje livre sou      Hoje livre sou</a:t>
            </a:r>
          </a:p>
        </p:txBody>
      </p:sp>
    </p:spTree>
    <p:extLst>
      <p:ext uri="{BB962C8B-B14F-4D97-AF65-F5344CB8AC3E}">
        <p14:creationId xmlns:p14="http://schemas.microsoft.com/office/powerpoint/2010/main" val="292506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4615"/>
    </mc:Choice>
    <mc:Fallback xmlns="">
      <p:transition spd="slow" advTm="164615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Apresentação na tela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Tom: E       E         B/D#    C#m              A9      E/G#     B9 Presença forte em mim, eu posso dizer  habitas aqui E         B/D#    C#m           A9       E/G#           B9 Porque escravo eu fui e hoje eu sou mais livre aos teus pés      G#m         A9           B/D#                 E Sentido na vida a minh'alma encontrou         G#m      A9                    B9           E Tua mão poderosa veio e me levantou  G#m         A9         G#m   A9 Agora eu posso declarar         C#m   B9  E Hoje livre sou             C#m                A9               E Tenho sede da tua graça, cada dia  mais                 C#m                       A9                       B9 Sou mais forte e vou mais longe quando aqui estás        C#m       F#m    E/G#      A9 Com palavras de amor te adoro, Senhor     C#m B9  E Hoje livre sou              C#m                      A9                       E Meu tesouro, minha herança, meu supremo Bem              C#m                    A9                       B9 Nem tribulações nem dor podem nos separar       C#m                F#m             E/G#      A9 E jamais irão romper o que o amor selou        C#m    B9  E Hoje livre sou  Riff 2  HOJE  LIVRE SOU                              D#m            B9   F# Meu tesouro, minha herança, meu supremo Bem                    D#m            B9    C#9 Nem tribulações nem dor podem nos separar       D#m        G#m         F#/A#    B9 E jamais irão romper o que o amor selou      D#m C#9  F# Hoje livre sou         D#m            B9   F# Tenho sede da tua graça, cada dia  mais       D#m            B9    C#9 Sou mais forte e vou mais longe quando aqui estás        D#m        G#m         F#/A#    B9 Com palavras de amor te adoro, Senhor      D#m C#9  F# Hoje livre sou                      D#m            B9   F# Meu tesouro, minha herança, meu supremo Bem                    D#m            B9    C#9 Nem tribulações nem dor podem nos separar       D#m        G#m         F#/A#    B9 E jamais irão romper o que o amor selou      C#9    E  B/D#      C#4 C#  F# Hoje livre sou      Hoje livre sou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Tom: E       E         B/D#    C#m              A9      E/G#     B9 Presença forte em mim, eu posso dizer  habitas aqui E         B/D#    C#m           A9       E/G#           B9 Porque escravo eu fui e hoje eu sou mais livre aos teus pés      G#m         A9           B/D#                 E Sentido na vida a minh'alma encontrou         G#m      A9                    B9           E Tua mão poderosa veio e me levantou  G#m         A9         G#m   A9 Agora eu posso declarar         C#m   B9  E Hoje livre sou             C#m                A9               E Tenho sede da tua graça, cada dia  mais                 C#m                       A9                       B9 Sou mais forte e vou mais longe quando aqui estás        C#m       F#m    E/G#      A9 Com palavras de amor te adoro, Senhor     C#m B9  E Hoje livre sou              C#m                      A9                       E Meu tesouro, minha herança, meu supremo Bem              C#m                    A9                       B9 Nem tribulações nem dor podem nos separar       C#m                F#m             E/G#      A9 E jamais irão romper o que o amor selou        C#m    B9  E Hoje livre sou  Riff 2  HOJE  LIVRE SOU                              D#m            B9   F# Meu tesouro, minha herança, meu supremo Bem                    D#m            B9    C#9 Nem tribulações nem dor podem nos separar       D#m        G#m         F#/A#    B9 E jamais irão romper o que o amor selou      D#m C#9  F# Hoje livre sou         D#m            B9   F# Tenho sede da tua graça, cada dia  mais       D#m            B9    C#9 Sou mais forte e vou mais longe quando aqui estás        D#m        G#m         F#/A#    B9 Com palavras de amor te adoro, Senhor      D#m C#9  F# Hoje livre sou                      D#m            B9   F# Meu tesouro, minha herança, meu supremo Bem                    D#m            B9    C#9 Nem tribulações nem dor podem nos separar       D#m        G#m         F#/A#    B9 E jamais irão romper o que o amor selou      C#9    E  B/D#      C#4 C#  F# Hoje livre sou      Hoje livre sou</dc:title>
  <dc:creator>Usuário do Windows</dc:creator>
  <cp:lastModifiedBy>Usuário do Windows</cp:lastModifiedBy>
  <cp:revision>1</cp:revision>
  <dcterms:created xsi:type="dcterms:W3CDTF">2015-03-13T01:05:58Z</dcterms:created>
  <dcterms:modified xsi:type="dcterms:W3CDTF">2015-03-13T01:06:25Z</dcterms:modified>
</cp:coreProperties>
</file>