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22" autoAdjust="0"/>
  </p:normalViewPr>
  <p:slideViewPr>
    <p:cSldViewPr>
      <p:cViewPr varScale="1">
        <p:scale>
          <a:sx n="65" d="100"/>
          <a:sy n="65" d="100"/>
        </p:scale>
        <p:origin x="-153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26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DF21C-1894-4B55-A930-0A4AA70AA4A6}" type="datetimeFigureOut">
              <a:rPr lang="pt-BR" smtClean="0"/>
              <a:t>19/03/2016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670E-E50C-4DF6-BDB1-6E5352F051DD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         E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A  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                                                                 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Hosana hei, Hosana ha, Hosana hei, Hosana hei, </a:t>
            </a:r>
            <a:r>
              <a:rPr lang="pt-BR" sz="1200" dirty="0" err="1" smtClean="0">
                <a:solidFill>
                  <a:schemeClr val="bg1"/>
                </a:solidFill>
              </a:rPr>
              <a:t>hosana</a:t>
            </a:r>
            <a:r>
              <a:rPr lang="pt-BR" sz="1200" dirty="0" smtClean="0">
                <a:solidFill>
                  <a:schemeClr val="bg1"/>
                </a:solidFill>
              </a:rPr>
              <a:t> ha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E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               A 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Hosana hei, Hosana ha, Hosana hei, Hosana hei, </a:t>
            </a:r>
            <a:r>
              <a:rPr lang="pt-BR" sz="1200" dirty="0" err="1" smtClean="0">
                <a:solidFill>
                  <a:schemeClr val="bg1"/>
                </a:solidFill>
              </a:rPr>
              <a:t>hosana</a:t>
            </a:r>
            <a:r>
              <a:rPr lang="pt-BR" sz="1200" dirty="0" smtClean="0">
                <a:solidFill>
                  <a:schemeClr val="bg1"/>
                </a:solidFill>
              </a:rPr>
              <a:t> ha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E                           A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Ele é o Santo é o filho de Maria. É o Deus de Israel, é o filho de Davi.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E          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 A   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Santo é o Seu Nome, é o Senhor Deus do Universo, Glória a Deus de Israel,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nosso Rei e Salvador.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REFRÃO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E                                  A                 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Vamos a Ele com as flores dos trigais, com os ramos de Oliveira, com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alegria e muita Paz.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E                                         A    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Santo é o Seu Nome, é o Senhor Deus do Universo, Glória a Deus de Israel,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        E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nosso Rei e Salvador.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REFRÃO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E                             A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Ele é o Cristo, é o Unificador. Ë </a:t>
            </a:r>
            <a:r>
              <a:rPr lang="pt-BR" sz="1200" dirty="0" err="1" smtClean="0">
                <a:solidFill>
                  <a:schemeClr val="bg1"/>
                </a:solidFill>
              </a:rPr>
              <a:t>hosana</a:t>
            </a:r>
            <a:r>
              <a:rPr lang="pt-BR" sz="1200" dirty="0" smtClean="0">
                <a:solidFill>
                  <a:schemeClr val="bg1"/>
                </a:solidFill>
              </a:rPr>
              <a:t> nas alturas, é </a:t>
            </a:r>
            <a:r>
              <a:rPr lang="pt-BR" sz="1200" dirty="0" err="1" smtClean="0">
                <a:solidFill>
                  <a:schemeClr val="bg1"/>
                </a:solidFill>
              </a:rPr>
              <a:t>hosana</a:t>
            </a:r>
            <a:r>
              <a:rPr lang="pt-BR" sz="1200" dirty="0" smtClean="0">
                <a:solidFill>
                  <a:schemeClr val="bg1"/>
                </a:solidFill>
              </a:rPr>
              <a:t> no Amor.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E                                                     A                 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Santo é o Seu Nome, é o Senhor Deus do Universo, Glória a Deus de Israel,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    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nosso Rei e Salvador.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670E-E50C-4DF6-BDB1-6E5352F051DD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27045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207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12492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556056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85412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5020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0015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3660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94730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1422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45356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9378E-F8C7-4421-9DC7-30B2971F1831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20CEC-4E8E-47C3-8B22-9A068107035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3478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chemeClr val="bg1"/>
                </a:solidFill>
              </a:rPr>
              <a:t/>
            </a:r>
            <a:br>
              <a:rPr lang="pt-BR" sz="2800" dirty="0" smtClean="0">
                <a:solidFill>
                  <a:schemeClr val="bg1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HOSANA HEI, HOSANA HA, HOSANA HEI, HOSANA HEI, HOSANA HÁ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HOSANA HEI, HOSANA HA, HOSANA HEI, HOSANA HEI, HOSANA HA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>
                <a:solidFill>
                  <a:srgbClr val="FFFF00"/>
                </a:solidFill>
              </a:rPr>
              <a:t/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Ele </a:t>
            </a:r>
            <a:r>
              <a:rPr lang="pt-BR" sz="2800" dirty="0">
                <a:solidFill>
                  <a:srgbClr val="FFFF00"/>
                </a:solidFill>
              </a:rPr>
              <a:t>é o Santo é o filho de Maria. É o Deus de Israel, é o filho de </a:t>
            </a:r>
            <a:r>
              <a:rPr lang="pt-BR" sz="2800" dirty="0" smtClean="0">
                <a:solidFill>
                  <a:srgbClr val="FFFF00"/>
                </a:solidFill>
              </a:rPr>
              <a:t>Davi. Santo </a:t>
            </a:r>
            <a:r>
              <a:rPr lang="pt-BR" sz="2800" dirty="0">
                <a:solidFill>
                  <a:srgbClr val="FFFF00"/>
                </a:solidFill>
              </a:rPr>
              <a:t>é o Seu Nome, é o Senhor Deus do Universo, Glória a Deus de Israel, </a:t>
            </a:r>
            <a:r>
              <a:rPr lang="pt-BR" sz="2800" dirty="0" smtClean="0">
                <a:solidFill>
                  <a:srgbClr val="FFFF00"/>
                </a:solidFill>
              </a:rPr>
              <a:t>nosso </a:t>
            </a:r>
            <a:r>
              <a:rPr lang="pt-BR" sz="2800" dirty="0">
                <a:solidFill>
                  <a:srgbClr val="FFFF00"/>
                </a:solidFill>
              </a:rPr>
              <a:t>Rei e Salvador. 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>
                <a:solidFill>
                  <a:srgbClr val="FFFF00"/>
                </a:solidFill>
              </a:rPr>
              <a:t/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Vamos </a:t>
            </a:r>
            <a:r>
              <a:rPr lang="pt-BR" sz="2800" dirty="0">
                <a:solidFill>
                  <a:srgbClr val="FFFF00"/>
                </a:solidFill>
              </a:rPr>
              <a:t>a Ele com as flores dos trigais, com os ramos de Oliveira, com </a:t>
            </a:r>
            <a:r>
              <a:rPr lang="pt-BR" sz="2800" dirty="0" smtClean="0">
                <a:solidFill>
                  <a:srgbClr val="FFFF00"/>
                </a:solidFill>
              </a:rPr>
              <a:t> alegria </a:t>
            </a:r>
            <a:r>
              <a:rPr lang="pt-BR" sz="2800" dirty="0">
                <a:solidFill>
                  <a:srgbClr val="FFFF00"/>
                </a:solidFill>
              </a:rPr>
              <a:t>e muita </a:t>
            </a:r>
            <a:r>
              <a:rPr lang="pt-BR" sz="2800" dirty="0" smtClean="0">
                <a:solidFill>
                  <a:srgbClr val="FFFF00"/>
                </a:solidFill>
              </a:rPr>
              <a:t>Paz.  Santo </a:t>
            </a:r>
            <a:r>
              <a:rPr lang="pt-BR" sz="2800" dirty="0">
                <a:solidFill>
                  <a:srgbClr val="FFFF00"/>
                </a:solidFill>
              </a:rPr>
              <a:t>é o Seu Nome, é o Senhor Deus do Universo, </a:t>
            </a:r>
            <a:r>
              <a:rPr lang="pt-BR" sz="2800" dirty="0" smtClean="0">
                <a:solidFill>
                  <a:srgbClr val="FFFF00"/>
                </a:solidFill>
              </a:rPr>
              <a:t>Glória </a:t>
            </a:r>
            <a:r>
              <a:rPr lang="pt-BR" sz="2800" dirty="0">
                <a:solidFill>
                  <a:srgbClr val="FFFF00"/>
                </a:solidFill>
              </a:rPr>
              <a:t>a Deus de Israel, </a:t>
            </a:r>
            <a:r>
              <a:rPr lang="pt-BR" sz="2800" dirty="0">
                <a:solidFill>
                  <a:srgbClr val="FFFF00"/>
                </a:solidFill>
              </a:rPr>
              <a:t> </a:t>
            </a:r>
            <a:r>
              <a:rPr lang="pt-BR" sz="2800" dirty="0" smtClean="0">
                <a:solidFill>
                  <a:srgbClr val="FFFF00"/>
                </a:solidFill>
              </a:rPr>
              <a:t>nosso </a:t>
            </a:r>
            <a:r>
              <a:rPr lang="pt-BR" sz="2800" dirty="0">
                <a:solidFill>
                  <a:srgbClr val="FFFF00"/>
                </a:solidFill>
              </a:rPr>
              <a:t>Rei e Salvador.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>
                <a:solidFill>
                  <a:schemeClr val="bg1"/>
                </a:solidFill>
              </a:rPr>
              <a:t/>
            </a:r>
            <a:br>
              <a:rPr lang="pt-BR" sz="2800" dirty="0">
                <a:solidFill>
                  <a:schemeClr val="bg1"/>
                </a:solidFill>
              </a:rPr>
            </a:br>
            <a:endParaRPr lang="pt-B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1325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HOSANA HEI, HOSANA HA, HOSANA HEI, HOSANA HEI, HOSANA HÁ HOSANA HEI, HOSANA HA, HOSANA HEI, HOSANA HEI, HOSANA HA  Ele é o Santo é o filho de Maria. É o Deus de Israel, é o filho de Davi. Santo é o Seu Nome, é o Senhor Deus do Universo, Glória a Deus de Israel, nosso Rei e Salvador.   Vamos a Ele com as flores dos trigais, com os ramos de Oliveira, com  alegria e muita Paz.  Santo é o Seu Nome, é o Senhor Deus do Universo, Glória a Deus de Israel,  nosso Rei e Salvador.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E                    E                   A                                          E                                                                                               SANTO Hosana hei, Hosana ha, Hosana hei, Hosana hei, hosana ha                  E                    E                   A                                          E Hosana hei, Hosana ha, Hosana hei, Hosana hei, hosana ha                 E                                   A                               A                                 E Ele é o Santo é o filho de Maria. É o Deus de Israel, é o filho de Davi.                            E                                                      A                                            A      Santo é o Seu Nome, é o Senhor Deus do Universo, Glória a Deus de Israel,                                    E nosso Rei e Salvador.   REFRÃO                    E                                          A                                           A                          Vamos a Ele com as flores dos trigais, com os ramos de Oliveira, com                                 E alegria e muita Paz.                             E                                                     A                                           A      Santo é o Seu Nome, é o Senhor Deus do Universo, Glória a Deus de Israel,                                    E nosso Rei e Salvador.  REFRÃO                    E                             A                               A                                      E Ele é o Cristo, é o Unificador. Ë hosana nas alturas, é hosana no Amor.                             E                                                     A                                             A                          Santo é o Seu Nome, é o Senhor Deus do Universo, Glória a Deus de Israel,                                     E nosso Rei e Salvador. </dc:title>
  <dc:creator>Usuário do Windows</dc:creator>
  <cp:lastModifiedBy>MARCELO</cp:lastModifiedBy>
  <cp:revision>2</cp:revision>
  <dcterms:created xsi:type="dcterms:W3CDTF">2015-03-15T00:53:58Z</dcterms:created>
  <dcterms:modified xsi:type="dcterms:W3CDTF">2016-03-19T21:56:26Z</dcterms:modified>
</cp:coreProperties>
</file>