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E461-3EB8-452D-AC9D-8E4256D51CF6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4B55-C13D-40D8-803E-0F8BE82689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D       G               D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G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MANDA TEUS ANJOS  SOBRE NÓS E ABENÇOA A TODOS QUE ESPERAM EM VÓS          </a:t>
            </a:r>
            <a:r>
              <a:rPr lang="pt-BR" sz="1800" dirty="0" smtClean="0">
                <a:solidFill>
                  <a:schemeClr val="bg1"/>
                </a:solidFill>
              </a:rPr>
              <a:t>ritmo 0.7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D        G                   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Em         A          D                           </a:t>
            </a:r>
            <a:r>
              <a:rPr lang="pt-BR" sz="1600" dirty="0" smtClean="0">
                <a:solidFill>
                  <a:schemeClr val="bg1"/>
                </a:solidFill>
              </a:rPr>
              <a:t>velocidade   5.0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MANDA TEUS ANJOS  PRA TE ENSINAR       A TE LOUVAR E GLORIFICAR.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D                               G              A           D                F#m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Em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envia </a:t>
            </a:r>
            <a:r>
              <a:rPr lang="pt-BR" sz="1200" dirty="0" err="1" smtClean="0">
                <a:solidFill>
                  <a:schemeClr val="bg1"/>
                </a:solidFill>
              </a:rPr>
              <a:t>tambem</a:t>
            </a:r>
            <a:r>
              <a:rPr lang="pt-BR" sz="1200" dirty="0" smtClean="0">
                <a:solidFill>
                  <a:schemeClr val="bg1"/>
                </a:solidFill>
              </a:rPr>
              <a:t>  teu </a:t>
            </a:r>
            <a:r>
              <a:rPr lang="pt-BR" sz="1200" dirty="0" err="1" smtClean="0">
                <a:solidFill>
                  <a:schemeClr val="bg1"/>
                </a:solidFill>
              </a:rPr>
              <a:t>espirito</a:t>
            </a:r>
            <a:r>
              <a:rPr lang="pt-BR" sz="1200" dirty="0" smtClean="0">
                <a:solidFill>
                  <a:schemeClr val="bg1"/>
                </a:solidFill>
              </a:rPr>
              <a:t> de paz e amor O meu coração tem sede do meu criador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D                              G                      A        D                    F#m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Em              A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Envia Senhor os teus anjos pra nos resgatar   Pra nos proteger de todo mal, para nos guiar, 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Senhor.                                     (REFRÃO)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D                    G                        A          D        F#m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Em                   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Quando acordo olho o céu e canto o meu louvor   e todas as manhãs Tu és o meu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D                        G                         A        D         F#m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Em                  A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Levantai-Nos ó meu Deus e estende Tuas mãos, Tu és o meu refúgio nas minhas opressões,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G                         A            D                G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Confio em Vós,  Revele Tua face para nós.                          </a:t>
            </a:r>
            <a:r>
              <a:rPr lang="pt-BR" sz="2000" b="1" i="1" u="sng" dirty="0" smtClean="0">
                <a:solidFill>
                  <a:schemeClr val="bg1"/>
                </a:solidFill>
              </a:rPr>
              <a:t>MANDA TEUS ANJOS</a:t>
            </a:r>
            <a:r>
              <a:rPr lang="pt-BR" sz="4400" dirty="0" smtClean="0">
                <a:solidFill>
                  <a:schemeClr val="bg1"/>
                </a:solidFill>
              </a:rPr>
              <a:t/>
            </a:r>
            <a:br>
              <a:rPr lang="pt-BR" sz="44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G                 A                   D                   G  A D G  A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Levanta-Te,  E põe o Teu escudo sobre nós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4B55-C13D-40D8-803E-0F8BE82689D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339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07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793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36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816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592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335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89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638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19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608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F1E8-AA87-482F-8E22-20A0E8FD1C81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9E97-C462-4C4A-982D-79BD7DFE8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808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MANDA </a:t>
            </a:r>
            <a:r>
              <a:rPr lang="pt-BR" sz="3200" dirty="0" smtClean="0">
                <a:solidFill>
                  <a:srgbClr val="FFFF00"/>
                </a:solidFill>
              </a:rPr>
              <a:t>TEUS ANJOS  SOBRE NÓS E </a:t>
            </a:r>
            <a:r>
              <a:rPr lang="pt-BR" sz="3200" dirty="0">
                <a:solidFill>
                  <a:srgbClr val="FFFF00"/>
                </a:solidFill>
              </a:rPr>
              <a:t>ABENÇOA A TODOS QUE ESPERAM EM </a:t>
            </a:r>
            <a:r>
              <a:rPr lang="pt-BR" sz="3200" dirty="0" smtClean="0">
                <a:solidFill>
                  <a:srgbClr val="FFFF00"/>
                </a:solidFill>
              </a:rPr>
              <a:t>VÓS </a:t>
            </a: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MANDA TEUS ANJOS  PRA TE ENSINAR       A </a:t>
            </a:r>
            <a:r>
              <a:rPr lang="pt-BR" sz="3200" dirty="0">
                <a:solidFill>
                  <a:srgbClr val="FFFF00"/>
                </a:solidFill>
              </a:rPr>
              <a:t>TE LOUVAR E </a:t>
            </a:r>
            <a:r>
              <a:rPr lang="pt-BR" sz="3200" dirty="0" smtClean="0">
                <a:solidFill>
                  <a:srgbClr val="FFFF00"/>
                </a:solidFill>
              </a:rPr>
              <a:t>GLORIFICAR.                </a:t>
            </a: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>      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</a:t>
            </a:r>
            <a:r>
              <a:rPr lang="pt-BR" sz="3200" dirty="0" smtClean="0">
                <a:solidFill>
                  <a:srgbClr val="FFFF00"/>
                </a:solidFill>
              </a:rPr>
              <a:t>nvia também  </a:t>
            </a:r>
            <a:r>
              <a:rPr lang="pt-BR" sz="3200" dirty="0" smtClean="0">
                <a:solidFill>
                  <a:srgbClr val="FFFF00"/>
                </a:solidFill>
              </a:rPr>
              <a:t>teu espirito de paz e amor O </a:t>
            </a:r>
            <a:r>
              <a:rPr lang="pt-BR" sz="3200" dirty="0">
                <a:solidFill>
                  <a:srgbClr val="FFFF00"/>
                </a:solidFill>
              </a:rPr>
              <a:t>meu coração tem sede do meu criador </a:t>
            </a:r>
            <a:r>
              <a:rPr lang="pt-BR" sz="3200" dirty="0" smtClean="0">
                <a:solidFill>
                  <a:srgbClr val="FFFF00"/>
                </a:solidFill>
              </a:rPr>
              <a:t>    </a:t>
            </a: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Envia </a:t>
            </a:r>
            <a:r>
              <a:rPr lang="pt-BR" sz="3200" dirty="0">
                <a:solidFill>
                  <a:srgbClr val="FFFF00"/>
                </a:solidFill>
              </a:rPr>
              <a:t>Senhor os teus anjos pra nos </a:t>
            </a:r>
            <a:r>
              <a:rPr lang="pt-BR" sz="3200" dirty="0" smtClean="0">
                <a:solidFill>
                  <a:srgbClr val="FFFF00"/>
                </a:solidFill>
              </a:rPr>
              <a:t>resgatar   Pra </a:t>
            </a:r>
            <a:r>
              <a:rPr lang="pt-BR" sz="3200" dirty="0">
                <a:solidFill>
                  <a:srgbClr val="FFFF00"/>
                </a:solidFill>
              </a:rPr>
              <a:t>nos proteger de todo mal, para nos guiar, </a:t>
            </a:r>
            <a:r>
              <a:rPr lang="pt-BR" sz="3200" dirty="0" smtClean="0">
                <a:solidFill>
                  <a:srgbClr val="FFFF00"/>
                </a:solidFill>
              </a:rPr>
              <a:t>, </a:t>
            </a:r>
            <a:r>
              <a:rPr lang="pt-BR" sz="3200" dirty="0" smtClean="0">
                <a:solidFill>
                  <a:srgbClr val="FFFF00"/>
                </a:solidFill>
              </a:rPr>
              <a:t>Senhor.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Confio </a:t>
            </a:r>
            <a:r>
              <a:rPr lang="pt-BR" sz="3200" dirty="0">
                <a:solidFill>
                  <a:srgbClr val="FFFF00"/>
                </a:solidFill>
              </a:rPr>
              <a:t>em Vós,  Revele Tua face para nós</a:t>
            </a:r>
            <a:r>
              <a:rPr lang="pt-BR" sz="3200" dirty="0" smtClean="0">
                <a:solidFill>
                  <a:srgbClr val="FFFF00"/>
                </a:solidFill>
              </a:rPr>
              <a:t>. </a:t>
            </a: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Levanta-Te</a:t>
            </a:r>
            <a:r>
              <a:rPr lang="pt-BR" sz="3200" dirty="0" smtClean="0">
                <a:solidFill>
                  <a:srgbClr val="FFFF00"/>
                </a:solidFill>
              </a:rPr>
              <a:t>,  E põe o Teu escudo sobre nós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0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8684"/>
    </mc:Choice>
    <mc:Fallback>
      <p:transition spd="slow" advTm="16868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MANDA TEUS ANJOS  SOBRE NÓS E ABENÇOA A TODOS QUE ESPERAM EM VÓS   MANDA TEUS ANJOS  PRA TE ENSINAR       A TE LOUVAR E GLORIFICAR.                        Envia também  teu espirito de paz e amor O meu coração tem sede do meu criador      Envia Senhor os teus anjos pra nos resgatar   Pra nos proteger de todo mal, para nos guiar, , Senhor.    Confio em Vós,  Revele Tua face para nós.  Levanta-Te,  E põe o Teu escudo sobre nós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Tom: D                              D       G               D                 Bm                       G                             A  MANDA TEUS ANJOS  SOBRE NÓS E ABENÇOA A TODOS QUE ESPERAM EM VÓS                                     D        G                         D   Bm                  Em         A          D       MANDA TEUS ANJOS  PRA TE ENSINAR       A TE LOUVAR E GLORIFICAR.                              D                               G              A           D                F#m              Bm    Em                   A envia tambem  teu espirito de paz e amor O meu coração tem sede do meu criador            D                              G                      A        D                    F#m           Bm              Em              A    Envia Senhor os teus anjos pra nos resgatar   Pra nos proteger de todo mal, para nos guiar, ,           D Senhor.                                     (REFRÃO)                            D                    G                        A          D        F#m                 Bm     Em                    A  Quando acordo olho o céu e canto o meu louvor   e todas as manhãs Tu és o meu Senhor             D                        G                         A        D         F#m               Bm              Em                  A        Levantai-Nos ó meu Deus e estende Tuas mãos, Tu és o meu refúgio nas minhas opressões,           D Senhor          G                         A            D                G  A Confio em Vós,  Revele Tua face para nós.                          MANDA TEUS ANJOS         G                 A                   D                   G  A D G  A        Levanta-Te,  E põe o Teu escudo sobre nós</dc:title>
  <dc:creator>Usuário do Windows</dc:creator>
  <cp:lastModifiedBy>MARCELO</cp:lastModifiedBy>
  <cp:revision>3</cp:revision>
  <dcterms:created xsi:type="dcterms:W3CDTF">2015-03-13T00:47:31Z</dcterms:created>
  <dcterms:modified xsi:type="dcterms:W3CDTF">2019-06-12T19:16:09Z</dcterms:modified>
</cp:coreProperties>
</file>