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993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24FA7-37B7-4067-BC50-06D2F382B2DB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2640-419F-48A7-AD1F-58E68B4EE4A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              G       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dirty="0" smtClean="0">
                <a:solidFill>
                  <a:schemeClr val="bg1"/>
                </a:solidFill>
              </a:rPr>
              <a:t>              D                      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Meu coração é para ti senhor Meu coração é para ti senhor 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              Em    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baseline="0" dirty="0" smtClean="0">
                <a:solidFill>
                  <a:schemeClr val="bg1"/>
                </a:solidFill>
              </a:rPr>
              <a:t>               D             G</a:t>
            </a:r>
            <a:endParaRPr lang="pt-BR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Meu coração é para ti senhor Meu coração é para ti</a:t>
            </a:r>
          </a:p>
          <a:p>
            <a:pPr algn="l"/>
            <a:endParaRPr lang="pt-BR" dirty="0" smtClean="0">
              <a:solidFill>
                <a:schemeClr val="bg1"/>
              </a:solidFill>
            </a:endParaRP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dirty="0" smtClean="0">
                <a:solidFill>
                  <a:schemeClr val="bg1"/>
                </a:solidFill>
              </a:rPr>
              <a:t>                     D                   </a:t>
            </a:r>
            <a:r>
              <a:rPr lang="pt-BR" dirty="0" err="1" smtClean="0">
                <a:solidFill>
                  <a:schemeClr val="bg1"/>
                </a:solidFill>
              </a:rPr>
              <a:t>Bm</a:t>
            </a:r>
            <a:r>
              <a:rPr lang="pt-BR" dirty="0" smtClean="0">
                <a:solidFill>
                  <a:schemeClr val="bg1"/>
                </a:solidFill>
              </a:rPr>
              <a:t>                          Em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POR QUE TU ME DESTE A VIDA POR QUE TU ME DESTE O EXISTIR </a:t>
            </a: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baseline="0" dirty="0" smtClean="0">
                <a:solidFill>
                  <a:schemeClr val="bg1"/>
                </a:solidFill>
              </a:rPr>
              <a:t>                         D                           G</a:t>
            </a:r>
            <a:endParaRPr lang="pt-BR" dirty="0" smtClean="0">
              <a:solidFill>
                <a:schemeClr val="bg1"/>
              </a:solidFill>
            </a:endParaRPr>
          </a:p>
          <a:p>
            <a:pPr algn="l"/>
            <a:r>
              <a:rPr lang="pt-BR" dirty="0" smtClean="0">
                <a:solidFill>
                  <a:schemeClr val="bg1"/>
                </a:solidFill>
              </a:rPr>
              <a:t>POR QUE TU ME DESTE O CARINHO ME DESTE AMOR (2x)</a:t>
            </a:r>
          </a:p>
          <a:p>
            <a:pPr algn="l"/>
            <a:endParaRPr lang="pt-BR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         G             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dirty="0" smtClean="0">
                <a:solidFill>
                  <a:schemeClr val="bg1"/>
                </a:solidFill>
              </a:rPr>
              <a:t>           D                            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Pão e vinho são para ti senhor Pão e vinho são para ti senhor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         Em           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baseline="0" smtClean="0">
                <a:solidFill>
                  <a:schemeClr val="bg1"/>
                </a:solidFill>
              </a:rPr>
              <a:t>          D                   </a:t>
            </a:r>
            <a:r>
              <a:rPr lang="pt-BR" baseline="0" dirty="0" smtClean="0">
                <a:solidFill>
                  <a:schemeClr val="bg1"/>
                </a:solidFill>
              </a:rPr>
              <a:t>G</a:t>
            </a:r>
            <a:endParaRPr lang="pt-BR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Pão e vinho são para ti senhor Pão e vinho são para ti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           G       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dirty="0" smtClean="0">
                <a:solidFill>
                  <a:schemeClr val="bg1"/>
                </a:solidFill>
              </a:rPr>
              <a:t>           D                      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Minha vida é para ti senhor Minha vida é para ti senhor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         Em                    </a:t>
            </a:r>
            <a:r>
              <a:rPr lang="pt-BR" dirty="0" err="1" smtClean="0">
                <a:solidFill>
                  <a:schemeClr val="bg1"/>
                </a:solidFill>
              </a:rPr>
              <a:t>Am</a:t>
            </a:r>
            <a:r>
              <a:rPr lang="pt-BR" baseline="0" dirty="0" smtClean="0">
                <a:solidFill>
                  <a:schemeClr val="bg1"/>
                </a:solidFill>
              </a:rPr>
              <a:t>            D             G</a:t>
            </a:r>
            <a:endParaRPr lang="pt-BR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bg1"/>
                </a:solidFill>
              </a:rPr>
              <a:t>Minha vida é para ti senhor Minha vida é para ti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>
              <a:solidFill>
                <a:schemeClr val="bg1"/>
              </a:solidFill>
            </a:endParaRPr>
          </a:p>
          <a:p>
            <a:pPr algn="l"/>
            <a:endParaRPr lang="pt-BR" dirty="0" smtClean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2640-419F-48A7-AD1F-58E68B4EE4A0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7DC8-4BA9-4797-98B0-E107AE7EE11C}" type="datetimeFigureOut">
              <a:rPr lang="pt-BR" smtClean="0"/>
              <a:pPr/>
              <a:t>07/04/2016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1623F-073E-41F5-9DE6-2A0E9749B06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Meu coração é para ti senhor (3x)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Meu coração é para ti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POR QUE TU ME DESTE A VIDA POR QUE TU ME DESTE O EXISTIR POR QUE TU ME DESTE O CARINHO ME DESTE AMOR (2x)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Pão e vinho são para ti senhor (3x)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Pão e vinho são para ti</a:t>
            </a:r>
          </a:p>
          <a:p>
            <a:pPr algn="l"/>
            <a:endParaRPr lang="pt-BR" dirty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Minha vida é para ti senhor (3x)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Minha vida é para ti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211</Words>
  <Application>Microsoft Office PowerPoint</Application>
  <PresentationFormat>Apresentação na tela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3</cp:revision>
  <dcterms:created xsi:type="dcterms:W3CDTF">2016-03-29T22:14:36Z</dcterms:created>
  <dcterms:modified xsi:type="dcterms:W3CDTF">2016-04-08T02:39:52Z</dcterms:modified>
</cp:coreProperties>
</file>