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815" autoAdjust="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34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B52E-2484-429D-B4CF-13FD2F45DE99}" type="datetimeFigureOut">
              <a:rPr lang="pt-BR" smtClean="0"/>
              <a:t>02/07/2016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87CA-1B6F-4EB8-B94A-4C486CA28A0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pt-BR" sz="1200" dirty="0" err="1" smtClean="0">
                <a:solidFill>
                  <a:schemeClr val="tx1"/>
                </a:solidFill>
              </a:rPr>
              <a:t>Intro</a:t>
            </a:r>
            <a:r>
              <a:rPr lang="pt-BR" sz="1200" dirty="0" smtClean="0">
                <a:solidFill>
                  <a:schemeClr val="tx1"/>
                </a:solidFill>
              </a:rPr>
              <a:t> 4x:  C  F  G  C </a:t>
            </a:r>
            <a:r>
              <a:rPr lang="pt-BR" sz="1200" baseline="0" dirty="0" smtClean="0">
                <a:solidFill>
                  <a:schemeClr val="tx1"/>
                </a:solidFill>
              </a:rPr>
              <a:t>   </a:t>
            </a:r>
            <a:r>
              <a:rPr lang="pt-BR" sz="1200" dirty="0" smtClean="0">
                <a:solidFill>
                  <a:schemeClr val="tx1"/>
                </a:solidFill>
              </a:rPr>
              <a:t> ( F  C 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 G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  C  F               G        C       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F         G         C     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 F  G       </a:t>
            </a:r>
            <a:r>
              <a:rPr lang="pt-BR" sz="1200" baseline="0" dirty="0" smtClean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C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    F G C ( F C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Ainda que eu falasse a língua dos homens E falasse a língua dos anjos, Sem</a:t>
            </a:r>
            <a:r>
              <a:rPr lang="pt-BR" sz="1200" baseline="0" dirty="0" smtClean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amor eu nada seria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    G        C      F        G                C  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      F    G      C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           F        G   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É só o amor,</a:t>
            </a:r>
            <a:r>
              <a:rPr lang="pt-BR" sz="1200" baseline="0" dirty="0" smtClean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é só o amor, Que conhece o que é verdade O amor é bom,</a:t>
            </a:r>
            <a:r>
              <a:rPr lang="pt-BR" sz="1200" baseline="0" dirty="0" smtClean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não quer o mal,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                   C          F         G    C  ( F  C 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 G )                    C            F                 G 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Não sente inveja ou se envaidece                            O amor é o fogo que arde sem se ver,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      C           F                 G    C      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    F                G    C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            F              G  C ( F C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É ferida que dói e não se sente  É um contentamento descontente, É dor que desatina sem doer</a:t>
            </a:r>
          </a:p>
          <a:p>
            <a:pPr algn="l"/>
            <a:r>
              <a:rPr lang="pt-BR" sz="1200" dirty="0" smtClean="0">
                <a:solidFill>
                  <a:schemeClr val="tx1"/>
                </a:solidFill>
              </a:rPr>
              <a:t> C      F              G         C      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</a:t>
            </a:r>
            <a:r>
              <a:rPr lang="pt-BR" sz="1200" baseline="0" dirty="0" smtClean="0">
                <a:solidFill>
                  <a:schemeClr val="tx1"/>
                </a:solidFill>
              </a:rPr>
              <a:t>   </a:t>
            </a:r>
            <a:r>
              <a:rPr lang="pt-BR" sz="1200" dirty="0" smtClean="0">
                <a:solidFill>
                  <a:schemeClr val="tx1"/>
                </a:solidFill>
              </a:rPr>
              <a:t>F      G        C     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F    G           C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 F  G 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Ainda   que eu falasse a língua dos homens E falasse a língua dos anjos, Sem   amor eu nada seria</a:t>
            </a:r>
          </a:p>
          <a:p>
            <a:pPr algn="l"/>
            <a:r>
              <a:rPr lang="pt-BR" sz="1200" dirty="0" smtClean="0">
                <a:solidFill>
                  <a:schemeClr val="tx1"/>
                </a:solidFill>
              </a:rPr>
              <a:t>( F  C</a:t>
            </a:r>
            <a:r>
              <a:rPr lang="pt-BR" sz="1200" baseline="0" dirty="0" smtClean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 G )                     C                  F          G     C   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     F                     G  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                      É um não querer mais que bem querer,        É solitário andar por entre a gente</a:t>
            </a:r>
          </a:p>
          <a:p>
            <a:pPr algn="l"/>
            <a:r>
              <a:rPr lang="pt-BR" sz="1200" dirty="0" smtClean="0">
                <a:solidFill>
                  <a:schemeClr val="tx1"/>
                </a:solidFill>
              </a:rPr>
              <a:t>          C            F                  G  C   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         F                       G  C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                           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É um não contentar-se de contente, É cuidar que se ganha em se perder       É um estar-se preso por vontade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      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                          G                 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                                G          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                                       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É servir, a quem vence, o vencedor  É um ter com quem nos mata, lealdade Tão contrário a si é o mesmo amor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         F      C      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    G            F       C</a:t>
            </a:r>
            <a:r>
              <a:rPr lang="pt-BR" sz="1200" baseline="0" dirty="0" smtClean="0">
                <a:solidFill>
                  <a:schemeClr val="tx1"/>
                </a:solidFill>
              </a:rPr>
              <a:t>     </a:t>
            </a:r>
            <a:r>
              <a:rPr lang="pt-BR" sz="1200" dirty="0" smtClean="0">
                <a:solidFill>
                  <a:schemeClr val="tx1"/>
                </a:solidFill>
              </a:rPr>
              <a:t>    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     G       F          C         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    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Estou acordado e todos dormem, todos dormem, todos dormem Agora vejo em parte,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           F                 C       </a:t>
            </a:r>
            <a:r>
              <a:rPr lang="pt-BR" sz="1200" dirty="0" err="1" smtClean="0">
                <a:solidFill>
                  <a:schemeClr val="tx1"/>
                </a:solidFill>
              </a:rPr>
              <a:t>Dm</a:t>
            </a:r>
            <a:r>
              <a:rPr lang="pt-BR" sz="1200" dirty="0" smtClean="0">
                <a:solidFill>
                  <a:schemeClr val="tx1"/>
                </a:solidFill>
              </a:rPr>
              <a:t>  G     </a:t>
            </a:r>
            <a:r>
              <a:rPr lang="pt-BR" sz="1200" dirty="0" err="1" smtClean="0">
                <a:solidFill>
                  <a:schemeClr val="tx1"/>
                </a:solidFill>
              </a:rPr>
              <a:t>G</a:t>
            </a:r>
            <a:r>
              <a:rPr lang="pt-BR" sz="1200" dirty="0" smtClean="0">
                <a:solidFill>
                  <a:schemeClr val="tx1"/>
                </a:solidFill>
              </a:rPr>
              <a:t>         C        F        G                C           F        G  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Mas então veremos face a face      É só o amor,  é só o amor, Que conhece o que é verdade</a:t>
            </a:r>
          </a:p>
          <a:p>
            <a:pPr algn="l"/>
            <a:r>
              <a:rPr lang="pt-BR" sz="1200" dirty="0" smtClean="0">
                <a:solidFill>
                  <a:schemeClr val="tx1"/>
                </a:solidFill>
              </a:rPr>
              <a:t> C      F              G         C      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F         G         C             </a:t>
            </a:r>
            <a:r>
              <a:rPr lang="pt-BR" sz="1200" dirty="0" err="1" smtClean="0">
                <a:solidFill>
                  <a:schemeClr val="tx1"/>
                </a:solidFill>
              </a:rPr>
              <a:t>C</a:t>
            </a:r>
            <a:r>
              <a:rPr lang="pt-BR" sz="1200" dirty="0" smtClean="0">
                <a:solidFill>
                  <a:schemeClr val="tx1"/>
                </a:solidFill>
              </a:rPr>
              <a:t>    F  </a:t>
            </a:r>
            <a:r>
              <a:rPr lang="pt-BR" sz="1200" smtClean="0">
                <a:solidFill>
                  <a:schemeClr val="tx1"/>
                </a:solidFill>
              </a:rPr>
              <a:t>G         C             F        G  C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Ainda   que eu falasse a língua dos homens E falasse a língua dos anjos, Sem amor      eu nada seria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E87CA-1B6F-4EB8-B94A-4C486CA28A00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760F988-82AA-4A64-9CCD-79C4BC2A477D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92B053D-D661-4156-AE7F-A2F12BECA0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MONTE CASTELO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Ainda  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 eu falasse a língua dos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homens E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falasse a língua dos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anjos, Sem  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amor eu nada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seria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REFRÃO:</a:t>
            </a:r>
            <a:endParaRPr lang="pt-BR" sz="2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pt-BR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É SÓ O AMOR,  É SÓ O AMOR, QUE CONHECE O QUE É VERDADE O AMOR É BOM, NÃO QUER O MAL, NÃO SENTE INVEJA OU SE ENVAIDECE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amor é o fogo que arde sem se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ver, É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ferida que dói e não se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sente É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um contentamento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descontente, É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dor que desatina sem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doer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Ainda  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 eu falasse a língua dos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homens E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falasse a língua dos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anjos, Sem  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amor eu nada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seria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É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um não querer mais que bem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querer, É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solitário andar por entre a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gente É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um não contentar-se de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contente, É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cuidar que se ganha em se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perder É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um estar-se preso por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vontade É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servir, a quem vence, o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vencedor É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um ter com quem nos mata,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lealdade Tão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contrário a si é o mesmo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amor Estou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acordado e todos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dormem, Todos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dormem, todos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dormem Agora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vejo em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parte, Mas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então veremos face a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face REFRÃO:</a:t>
            </a:r>
            <a:endParaRPr lang="pt-BR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pt-BR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É SÓ O AMOR,  É SÓ O AMOR, QUE CONHECE O QUE </a:t>
            </a:r>
            <a:r>
              <a:rPr lang="pt-BR" sz="18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É VERDADE</a:t>
            </a:r>
          </a:p>
          <a:p>
            <a:pPr algn="l"/>
            <a:r>
              <a:rPr lang="pt-BR" sz="20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Ainda  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 eu falasse a língua dos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homens E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falasse a língua dos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anjos, Sem amor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eu </a:t>
            </a:r>
            <a:r>
              <a:rPr lang="pt-BR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nada seria</a:t>
            </a:r>
          </a:p>
        </p:txBody>
      </p:sp>
    </p:spTree>
    <p:extLst>
      <p:ext uri="{BB962C8B-B14F-4D97-AF65-F5344CB8AC3E}">
        <p14:creationId xmlns:p14="http://schemas.microsoft.com/office/powerpoint/2010/main" xmlns="" val="3637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144</TotalTime>
  <Words>629</Words>
  <Application>Microsoft Office PowerPoint</Application>
  <PresentationFormat>Apresentação na tela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Horizonte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MARCELO</cp:lastModifiedBy>
  <cp:revision>15</cp:revision>
  <dcterms:created xsi:type="dcterms:W3CDTF">2015-05-22T19:48:26Z</dcterms:created>
  <dcterms:modified xsi:type="dcterms:W3CDTF">2016-07-03T00:41:32Z</dcterms:modified>
</cp:coreProperties>
</file>