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340F-F218-4179-9487-5B8C6C025BC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9255-ADC7-4095-85E4-AF0DAD004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544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340F-F218-4179-9487-5B8C6C025BC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9255-ADC7-4095-85E4-AF0DAD004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38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340F-F218-4179-9487-5B8C6C025BC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9255-ADC7-4095-85E4-AF0DAD004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76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340F-F218-4179-9487-5B8C6C025BC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9255-ADC7-4095-85E4-AF0DAD004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09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340F-F218-4179-9487-5B8C6C025BC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9255-ADC7-4095-85E4-AF0DAD004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97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340F-F218-4179-9487-5B8C6C025BC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9255-ADC7-4095-85E4-AF0DAD004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92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340F-F218-4179-9487-5B8C6C025BC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9255-ADC7-4095-85E4-AF0DAD004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25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340F-F218-4179-9487-5B8C6C025BC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9255-ADC7-4095-85E4-AF0DAD004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98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340F-F218-4179-9487-5B8C6C025BC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9255-ADC7-4095-85E4-AF0DAD004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32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340F-F218-4179-9487-5B8C6C025BC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9255-ADC7-4095-85E4-AF0DAD004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07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340F-F218-4179-9487-5B8C6C025BC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9255-ADC7-4095-85E4-AF0DAD004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337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340F-F218-4179-9487-5B8C6C025BCB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F9255-ADC7-4095-85E4-AF0DAD004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13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chemeClr val="bg1"/>
                </a:solidFill>
              </a:rPr>
              <a:t>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endParaRPr lang="pt-BR" sz="2000" dirty="0">
              <a:solidFill>
                <a:srgbClr val="FF0000"/>
              </a:solidFill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0" y="-9220616"/>
            <a:ext cx="9144000" cy="23083242"/>
          </a:xfrm>
          <a:prstGeom prst="rect">
            <a:avLst/>
          </a:prstGeom>
        </p:spPr>
        <p:txBody>
          <a:bodyPr wrap="square" numCol="3">
            <a:spAutoFit/>
          </a:bodyPr>
          <a:lstStyle/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endParaRPr lang="pt-BR" dirty="0">
              <a:solidFill>
                <a:prstClr val="black"/>
              </a:solidFill>
            </a:endParaRPr>
          </a:p>
          <a:p>
            <a:r>
              <a:rPr lang="pt-BR" dirty="0">
                <a:solidFill>
                  <a:prstClr val="black"/>
                </a:solidFill>
              </a:rPr>
              <a:t>Tom</a:t>
            </a:r>
            <a:r>
              <a:rPr lang="pt-BR" dirty="0">
                <a:solidFill>
                  <a:prstClr val="black"/>
                </a:solidFill>
              </a:rPr>
              <a:t>: E</a:t>
            </a:r>
            <a:endParaRPr lang="pt-BR" dirty="0">
              <a:solidFill>
                <a:prstClr val="white"/>
              </a:solidFill>
            </a:endParaRPr>
          </a:p>
          <a:p>
            <a:r>
              <a:rPr lang="pt-BR" dirty="0">
                <a:solidFill>
                  <a:prstClr val="white"/>
                </a:solidFill>
              </a:rPr>
              <a:t>	</a:t>
            </a:r>
            <a:r>
              <a:rPr lang="pt-BR" sz="1400" dirty="0" err="1">
                <a:solidFill>
                  <a:prstClr val="white"/>
                </a:solidFill>
              </a:rPr>
              <a:t>Intro</a:t>
            </a:r>
            <a:r>
              <a:rPr lang="pt-BR" sz="1400" dirty="0">
                <a:solidFill>
                  <a:prstClr val="white"/>
                </a:solidFill>
              </a:rPr>
              <a:t>: E  E4 E E4</a:t>
            </a:r>
          </a:p>
          <a:p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  E                                          </a:t>
            </a:r>
            <a:r>
              <a:rPr lang="pt-BR" sz="1400" dirty="0" err="1">
                <a:solidFill>
                  <a:prstClr val="white"/>
                </a:solidFill>
              </a:rPr>
              <a:t>G#m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Deus está aqui nesse momento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</a:t>
            </a:r>
            <a:r>
              <a:rPr lang="pt-BR" sz="1400" dirty="0">
                <a:solidFill>
                  <a:prstClr val="white"/>
                </a:solidFill>
              </a:rPr>
              <a:t>     A             </a:t>
            </a:r>
            <a:r>
              <a:rPr lang="pt-BR" sz="1400" dirty="0">
                <a:solidFill>
                  <a:prstClr val="white"/>
                </a:solidFill>
              </a:rPr>
              <a:t>B          </a:t>
            </a:r>
            <a:r>
              <a:rPr lang="pt-BR" sz="1400" dirty="0">
                <a:solidFill>
                  <a:prstClr val="white"/>
                </a:solidFill>
              </a:rPr>
              <a:t>              E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Sua presença é real em meu viver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</a:t>
            </a:r>
            <a:r>
              <a:rPr lang="pt-BR" sz="1400" dirty="0">
                <a:solidFill>
                  <a:prstClr val="white"/>
                </a:solidFill>
              </a:rPr>
              <a:t>     </a:t>
            </a:r>
            <a:r>
              <a:rPr lang="pt-BR" sz="1400" dirty="0">
                <a:solidFill>
                  <a:prstClr val="white"/>
                </a:solidFill>
              </a:rPr>
              <a:t>E                   </a:t>
            </a:r>
            <a:r>
              <a:rPr lang="pt-BR" sz="1400" dirty="0">
                <a:solidFill>
                  <a:prstClr val="white"/>
                </a:solidFill>
              </a:rPr>
              <a:t>                            </a:t>
            </a:r>
            <a:r>
              <a:rPr lang="pt-BR" sz="1400" dirty="0" err="1">
                <a:solidFill>
                  <a:prstClr val="white"/>
                </a:solidFill>
              </a:rPr>
              <a:t>G#m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Entregue a sua vida e seus problemas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</a:t>
            </a:r>
            <a:r>
              <a:rPr lang="pt-BR" sz="1400" dirty="0">
                <a:solidFill>
                  <a:prstClr val="white"/>
                </a:solidFill>
              </a:rPr>
              <a:t>           A                   </a:t>
            </a:r>
            <a:r>
              <a:rPr lang="pt-BR" sz="1400" dirty="0">
                <a:solidFill>
                  <a:prstClr val="white"/>
                </a:solidFill>
              </a:rPr>
              <a:t>B       </a:t>
            </a:r>
            <a:r>
              <a:rPr lang="pt-BR" sz="1400" dirty="0">
                <a:solidFill>
                  <a:prstClr val="white"/>
                </a:solidFill>
              </a:rPr>
              <a:t>         </a:t>
            </a:r>
            <a:r>
              <a:rPr lang="pt-BR" sz="1400" dirty="0">
                <a:solidFill>
                  <a:prstClr val="white"/>
                </a:solidFill>
              </a:rPr>
              <a:t>E B </a:t>
            </a:r>
            <a:r>
              <a:rPr lang="pt-BR" sz="1400" dirty="0" err="1">
                <a:solidFill>
                  <a:prstClr val="white"/>
                </a:solidFill>
              </a:rPr>
              <a:t>C#m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Fale com Deus, ele vai ajudar você ô </a:t>
            </a:r>
            <a:r>
              <a:rPr lang="pt-BR" sz="1400" dirty="0" err="1">
                <a:solidFill>
                  <a:prstClr val="white"/>
                </a:solidFill>
              </a:rPr>
              <a:t>ô</a:t>
            </a:r>
            <a:r>
              <a:rPr lang="pt-BR" sz="1400" dirty="0">
                <a:solidFill>
                  <a:prstClr val="white"/>
                </a:solidFill>
              </a:rPr>
              <a:t> </a:t>
            </a:r>
            <a:r>
              <a:rPr lang="pt-BR" sz="1400" dirty="0" err="1">
                <a:solidFill>
                  <a:prstClr val="white"/>
                </a:solidFill>
              </a:rPr>
              <a:t>ô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                 </a:t>
            </a:r>
            <a:r>
              <a:rPr lang="pt-BR" sz="1400" dirty="0">
                <a:solidFill>
                  <a:prstClr val="white"/>
                </a:solidFill>
              </a:rPr>
              <a:t>                 A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Deus te trouxe aqui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</a:t>
            </a:r>
            <a:r>
              <a:rPr lang="pt-BR" sz="1400" dirty="0">
                <a:solidFill>
                  <a:prstClr val="white"/>
                </a:solidFill>
              </a:rPr>
              <a:t>         B                            </a:t>
            </a:r>
            <a:r>
              <a:rPr lang="pt-BR" sz="1400" dirty="0">
                <a:solidFill>
                  <a:prstClr val="white"/>
                </a:solidFill>
              </a:rPr>
              <a:t>E     </a:t>
            </a:r>
            <a:r>
              <a:rPr lang="pt-BR" sz="1400" dirty="0" err="1">
                <a:solidFill>
                  <a:prstClr val="white"/>
                </a:solidFill>
              </a:rPr>
              <a:t>E</a:t>
            </a:r>
            <a:r>
              <a:rPr lang="pt-BR" sz="1400" dirty="0">
                <a:solidFill>
                  <a:prstClr val="white"/>
                </a:solidFill>
              </a:rPr>
              <a:t> B </a:t>
            </a:r>
            <a:r>
              <a:rPr lang="pt-BR" sz="1400" dirty="0" err="1">
                <a:solidFill>
                  <a:prstClr val="white"/>
                </a:solidFill>
              </a:rPr>
              <a:t>C#m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Para aliviar os seus sofrimentos ô </a:t>
            </a:r>
            <a:r>
              <a:rPr lang="pt-BR" sz="1400" dirty="0" err="1">
                <a:solidFill>
                  <a:prstClr val="white"/>
                </a:solidFill>
              </a:rPr>
              <a:t>ô</a:t>
            </a:r>
            <a:r>
              <a:rPr lang="pt-BR" sz="1400" dirty="0">
                <a:solidFill>
                  <a:prstClr val="white"/>
                </a:solidFill>
              </a:rPr>
              <a:t> </a:t>
            </a:r>
            <a:r>
              <a:rPr lang="pt-BR" sz="1400" dirty="0" err="1">
                <a:solidFill>
                  <a:prstClr val="white"/>
                </a:solidFill>
              </a:rPr>
              <a:t>ô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                 </a:t>
            </a:r>
            <a:r>
              <a:rPr lang="pt-BR" sz="1400" dirty="0">
                <a:solidFill>
                  <a:prstClr val="white"/>
                </a:solidFill>
              </a:rPr>
              <a:t>              </a:t>
            </a:r>
            <a:r>
              <a:rPr lang="pt-BR" sz="1400" dirty="0">
                <a:solidFill>
                  <a:prstClr val="white"/>
                </a:solidFill>
              </a:rPr>
              <a:t>A</a:t>
            </a:r>
          </a:p>
          <a:p>
            <a:r>
              <a:rPr lang="pt-BR" sz="1400" dirty="0">
                <a:solidFill>
                  <a:prstClr val="white"/>
                </a:solidFill>
              </a:rPr>
              <a:t>É ele o autor da fé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 </a:t>
            </a:r>
            <a:r>
              <a:rPr lang="pt-BR" sz="1400" dirty="0">
                <a:solidFill>
                  <a:prstClr val="white"/>
                </a:solidFill>
              </a:rPr>
              <a:t>                </a:t>
            </a:r>
            <a:r>
              <a:rPr lang="pt-BR" sz="1400" dirty="0">
                <a:solidFill>
                  <a:prstClr val="white"/>
                </a:solidFill>
              </a:rPr>
              <a:t>B</a:t>
            </a:r>
          </a:p>
          <a:p>
            <a:r>
              <a:rPr lang="pt-BR" sz="1400" dirty="0">
                <a:solidFill>
                  <a:prstClr val="white"/>
                </a:solidFill>
              </a:rPr>
              <a:t>Do princípio ao fim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</a:t>
            </a:r>
            <a:r>
              <a:rPr lang="pt-BR" sz="1400" dirty="0">
                <a:solidFill>
                  <a:prstClr val="white"/>
                </a:solidFill>
              </a:rPr>
              <a:t>                       E        </a:t>
            </a:r>
            <a:r>
              <a:rPr lang="pt-BR" sz="1400" dirty="0">
                <a:solidFill>
                  <a:prstClr val="white"/>
                </a:solidFill>
              </a:rPr>
              <a:t>E7</a:t>
            </a:r>
          </a:p>
          <a:p>
            <a:r>
              <a:rPr lang="pt-BR" sz="1400" dirty="0">
                <a:solidFill>
                  <a:prstClr val="white"/>
                </a:solidFill>
              </a:rPr>
              <a:t>em todos teus momentos ô </a:t>
            </a:r>
            <a:r>
              <a:rPr lang="pt-BR" sz="1400" dirty="0" err="1">
                <a:solidFill>
                  <a:prstClr val="white"/>
                </a:solidFill>
              </a:rPr>
              <a:t>ô</a:t>
            </a:r>
            <a:r>
              <a:rPr lang="pt-BR" sz="1400" dirty="0">
                <a:solidFill>
                  <a:prstClr val="white"/>
                </a:solidFill>
              </a:rPr>
              <a:t> </a:t>
            </a:r>
            <a:r>
              <a:rPr lang="pt-BR" sz="1400" dirty="0" err="1">
                <a:solidFill>
                  <a:prstClr val="white"/>
                </a:solidFill>
              </a:rPr>
              <a:t>ô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           </a:t>
            </a:r>
            <a:r>
              <a:rPr lang="pt-BR" sz="1400" dirty="0">
                <a:solidFill>
                  <a:prstClr val="white"/>
                </a:solidFill>
              </a:rPr>
              <a:t>          </a:t>
            </a:r>
            <a:r>
              <a:rPr lang="pt-BR" sz="1400" dirty="0">
                <a:solidFill>
                  <a:prstClr val="white"/>
                </a:solidFill>
              </a:rPr>
              <a:t>A             </a:t>
            </a:r>
            <a:r>
              <a:rPr lang="pt-BR" sz="1400" dirty="0">
                <a:solidFill>
                  <a:prstClr val="white"/>
                </a:solidFill>
              </a:rPr>
              <a:t>              B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E ainda se vier noites traiçoeiras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   </a:t>
            </a:r>
            <a:r>
              <a:rPr lang="pt-BR" sz="1400" dirty="0">
                <a:solidFill>
                  <a:prstClr val="white"/>
                </a:solidFill>
              </a:rPr>
              <a:t>             </a:t>
            </a:r>
            <a:r>
              <a:rPr lang="pt-BR" sz="1400" dirty="0" err="1">
                <a:solidFill>
                  <a:prstClr val="white"/>
                </a:solidFill>
              </a:rPr>
              <a:t>G#m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Se a cruz pesada for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  </a:t>
            </a:r>
            <a:r>
              <a:rPr lang="pt-BR" sz="1400" dirty="0">
                <a:solidFill>
                  <a:prstClr val="white"/>
                </a:solidFill>
              </a:rPr>
              <a:t>               </a:t>
            </a:r>
            <a:r>
              <a:rPr lang="pt-BR" sz="1400" dirty="0" err="1">
                <a:solidFill>
                  <a:prstClr val="white"/>
                </a:solidFill>
              </a:rPr>
              <a:t>C#m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Cristo estará contigo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 </a:t>
            </a:r>
            <a:r>
              <a:rPr lang="pt-BR" sz="1400" dirty="0">
                <a:solidFill>
                  <a:prstClr val="white"/>
                </a:solidFill>
              </a:rPr>
              <a:t>                </a:t>
            </a:r>
            <a:r>
              <a:rPr lang="pt-BR" sz="1400" dirty="0" err="1">
                <a:solidFill>
                  <a:prstClr val="white"/>
                </a:solidFill>
              </a:rPr>
              <a:t>F#m</a:t>
            </a:r>
            <a:r>
              <a:rPr lang="pt-BR" sz="1400" dirty="0">
                <a:solidFill>
                  <a:prstClr val="white"/>
                </a:solidFill>
              </a:rPr>
              <a:t>             </a:t>
            </a:r>
            <a:r>
              <a:rPr lang="pt-BR" sz="1400" dirty="0">
                <a:solidFill>
                  <a:prstClr val="white"/>
                </a:solidFill>
              </a:rPr>
              <a:t>            B7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O mundo pode até fazer você chorar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      </a:t>
            </a:r>
            <a:r>
              <a:rPr lang="pt-BR" sz="1400" dirty="0">
                <a:solidFill>
                  <a:prstClr val="white"/>
                </a:solidFill>
              </a:rPr>
              <a:t>                     </a:t>
            </a:r>
            <a:r>
              <a:rPr lang="pt-BR" sz="1400" dirty="0">
                <a:solidFill>
                  <a:prstClr val="white"/>
                </a:solidFill>
              </a:rPr>
              <a:t>E    E7</a:t>
            </a:r>
          </a:p>
          <a:p>
            <a:r>
              <a:rPr lang="pt-BR" sz="1400" dirty="0">
                <a:solidFill>
                  <a:prstClr val="white"/>
                </a:solidFill>
              </a:rPr>
              <a:t>Mas Deus te quer sorrindo ô </a:t>
            </a:r>
            <a:r>
              <a:rPr lang="pt-BR" sz="1400" dirty="0" err="1">
                <a:solidFill>
                  <a:prstClr val="white"/>
                </a:solidFill>
              </a:rPr>
              <a:t>ô</a:t>
            </a:r>
            <a:r>
              <a:rPr lang="pt-BR" sz="1400" dirty="0">
                <a:solidFill>
                  <a:prstClr val="white"/>
                </a:solidFill>
              </a:rPr>
              <a:t> </a:t>
            </a:r>
            <a:r>
              <a:rPr lang="pt-BR" sz="1400" dirty="0" err="1">
                <a:solidFill>
                  <a:prstClr val="white"/>
                </a:solidFill>
              </a:rPr>
              <a:t>ô</a:t>
            </a:r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            </a:t>
            </a:r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                     A                           </a:t>
            </a:r>
            <a:r>
              <a:rPr lang="pt-BR" sz="1400" dirty="0">
                <a:solidFill>
                  <a:prstClr val="white"/>
                </a:solidFill>
              </a:rPr>
              <a:t>B</a:t>
            </a:r>
          </a:p>
          <a:p>
            <a:r>
              <a:rPr lang="pt-BR" sz="1400" dirty="0">
                <a:solidFill>
                  <a:prstClr val="white"/>
                </a:solidFill>
              </a:rPr>
              <a:t>E ainda se vier noites traiçoeiras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    </a:t>
            </a:r>
            <a:r>
              <a:rPr lang="pt-BR" sz="1400" dirty="0">
                <a:solidFill>
                  <a:prstClr val="white"/>
                </a:solidFill>
              </a:rPr>
              <a:t>             </a:t>
            </a:r>
            <a:r>
              <a:rPr lang="pt-BR" sz="1400" dirty="0" err="1">
                <a:solidFill>
                  <a:prstClr val="white"/>
                </a:solidFill>
              </a:rPr>
              <a:t>G#m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Se a cruz pesada for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 </a:t>
            </a:r>
            <a:r>
              <a:rPr lang="pt-BR" sz="1400" dirty="0">
                <a:solidFill>
                  <a:prstClr val="white"/>
                </a:solidFill>
              </a:rPr>
              <a:t>               </a:t>
            </a:r>
            <a:r>
              <a:rPr lang="pt-BR" sz="1400" dirty="0" err="1">
                <a:solidFill>
                  <a:prstClr val="white"/>
                </a:solidFill>
              </a:rPr>
              <a:t>C#m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Cristo estará contigo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  </a:t>
            </a:r>
            <a:r>
              <a:rPr lang="pt-BR" sz="1400" dirty="0">
                <a:solidFill>
                  <a:prstClr val="white"/>
                </a:solidFill>
              </a:rPr>
              <a:t>             </a:t>
            </a:r>
            <a:r>
              <a:rPr lang="pt-BR" sz="1400" dirty="0" err="1">
                <a:solidFill>
                  <a:prstClr val="white"/>
                </a:solidFill>
              </a:rPr>
              <a:t>F#m</a:t>
            </a:r>
            <a:r>
              <a:rPr lang="pt-BR" sz="1400" dirty="0">
                <a:solidFill>
                  <a:prstClr val="white"/>
                </a:solidFill>
              </a:rPr>
              <a:t>                           </a:t>
            </a:r>
            <a:r>
              <a:rPr lang="pt-BR" sz="1400" dirty="0">
                <a:solidFill>
                  <a:prstClr val="white"/>
                </a:solidFill>
              </a:rPr>
              <a:t>B7</a:t>
            </a:r>
          </a:p>
          <a:p>
            <a:r>
              <a:rPr lang="pt-BR" sz="1400" dirty="0">
                <a:solidFill>
                  <a:prstClr val="white"/>
                </a:solidFill>
              </a:rPr>
              <a:t>O mundo pode até fazer você chorar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      </a:t>
            </a:r>
            <a:r>
              <a:rPr lang="pt-BR" sz="1400" dirty="0">
                <a:solidFill>
                  <a:prstClr val="white"/>
                </a:solidFill>
              </a:rPr>
              <a:t>                      E</a:t>
            </a:r>
          </a:p>
          <a:p>
            <a:r>
              <a:rPr lang="pt-BR" sz="1400" dirty="0">
                <a:solidFill>
                  <a:prstClr val="white"/>
                </a:solidFill>
              </a:rPr>
              <a:t>Mas </a:t>
            </a:r>
            <a:r>
              <a:rPr lang="pt-BR" sz="1400" dirty="0">
                <a:solidFill>
                  <a:prstClr val="white"/>
                </a:solidFill>
              </a:rPr>
              <a:t>Deus te quer sorrindo</a:t>
            </a:r>
          </a:p>
          <a:p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  E                                     </a:t>
            </a:r>
            <a:r>
              <a:rPr lang="pt-BR" sz="1400" dirty="0" err="1">
                <a:solidFill>
                  <a:prstClr val="white"/>
                </a:solidFill>
              </a:rPr>
              <a:t>G#m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Seja qual for o seu problema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</a:t>
            </a:r>
            <a:r>
              <a:rPr lang="pt-BR" sz="1400" dirty="0">
                <a:solidFill>
                  <a:prstClr val="white"/>
                </a:solidFill>
              </a:rPr>
              <a:t>         A                   B                 E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Fale com Deus, ele vai ajudar você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E                                </a:t>
            </a:r>
            <a:r>
              <a:rPr lang="pt-BR" sz="1400" dirty="0" err="1">
                <a:solidFill>
                  <a:prstClr val="white"/>
                </a:solidFill>
              </a:rPr>
              <a:t>G#m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Após a dor vem a alegria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</a:t>
            </a:r>
            <a:r>
              <a:rPr lang="pt-BR" sz="1400" dirty="0">
                <a:solidFill>
                  <a:prstClr val="white"/>
                </a:solidFill>
              </a:rPr>
              <a:t>             </a:t>
            </a:r>
            <a:r>
              <a:rPr lang="pt-BR" sz="1400" dirty="0">
                <a:solidFill>
                  <a:prstClr val="white"/>
                </a:solidFill>
              </a:rPr>
              <a:t>A</a:t>
            </a:r>
          </a:p>
          <a:p>
            <a:r>
              <a:rPr lang="pt-BR" sz="1400" dirty="0">
                <a:solidFill>
                  <a:prstClr val="white"/>
                </a:solidFill>
              </a:rPr>
              <a:t>Deus é o amor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</a:t>
            </a:r>
            <a:r>
              <a:rPr lang="pt-BR" sz="1400" dirty="0">
                <a:solidFill>
                  <a:prstClr val="white"/>
                </a:solidFill>
              </a:rPr>
              <a:t>                B         </a:t>
            </a:r>
            <a:r>
              <a:rPr lang="pt-BR" sz="1400" dirty="0">
                <a:solidFill>
                  <a:prstClr val="white"/>
                </a:solidFill>
              </a:rPr>
              <a:t>E   B </a:t>
            </a:r>
            <a:r>
              <a:rPr lang="pt-BR" sz="1400" dirty="0" err="1">
                <a:solidFill>
                  <a:prstClr val="white"/>
                </a:solidFill>
              </a:rPr>
              <a:t>C#m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Não te deixará sofrer ô </a:t>
            </a:r>
            <a:r>
              <a:rPr lang="pt-BR" sz="1400" dirty="0" err="1">
                <a:solidFill>
                  <a:prstClr val="white"/>
                </a:solidFill>
              </a:rPr>
              <a:t>ô</a:t>
            </a:r>
            <a:r>
              <a:rPr lang="pt-BR" sz="1400" dirty="0">
                <a:solidFill>
                  <a:prstClr val="white"/>
                </a:solidFill>
              </a:rPr>
              <a:t> </a:t>
            </a:r>
            <a:r>
              <a:rPr lang="pt-BR" sz="1400" dirty="0" err="1">
                <a:solidFill>
                  <a:prstClr val="white"/>
                </a:solidFill>
              </a:rPr>
              <a:t>ô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                 </a:t>
            </a:r>
            <a:r>
              <a:rPr lang="pt-BR" sz="1400" dirty="0">
                <a:solidFill>
                  <a:prstClr val="white"/>
                </a:solidFill>
              </a:rPr>
              <a:t>                 A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Deus te trouxe aqui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</a:t>
            </a:r>
            <a:r>
              <a:rPr lang="pt-BR" sz="1400" dirty="0">
                <a:solidFill>
                  <a:prstClr val="white"/>
                </a:solidFill>
              </a:rPr>
              <a:t>        B                              E    </a:t>
            </a:r>
            <a:r>
              <a:rPr lang="pt-BR" sz="1400" dirty="0">
                <a:solidFill>
                  <a:prstClr val="white"/>
                </a:solidFill>
              </a:rPr>
              <a:t>B </a:t>
            </a:r>
            <a:r>
              <a:rPr lang="pt-BR" sz="1400" dirty="0" err="1">
                <a:solidFill>
                  <a:prstClr val="white"/>
                </a:solidFill>
              </a:rPr>
              <a:t>C#m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Para aliviar os seus sofrimentos ô </a:t>
            </a:r>
            <a:r>
              <a:rPr lang="pt-BR" sz="1400" dirty="0" err="1">
                <a:solidFill>
                  <a:prstClr val="white"/>
                </a:solidFill>
              </a:rPr>
              <a:t>ô</a:t>
            </a:r>
            <a:r>
              <a:rPr lang="pt-BR" sz="1400" dirty="0">
                <a:solidFill>
                  <a:prstClr val="white"/>
                </a:solidFill>
              </a:rPr>
              <a:t> </a:t>
            </a:r>
            <a:r>
              <a:rPr lang="pt-BR" sz="1400" dirty="0" err="1">
                <a:solidFill>
                  <a:prstClr val="white"/>
                </a:solidFill>
              </a:rPr>
              <a:t>ô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                  </a:t>
            </a:r>
            <a:r>
              <a:rPr lang="pt-BR" sz="1400" dirty="0">
                <a:solidFill>
                  <a:prstClr val="white"/>
                </a:solidFill>
              </a:rPr>
              <a:t>            </a:t>
            </a:r>
            <a:r>
              <a:rPr lang="pt-BR" sz="1400" dirty="0">
                <a:solidFill>
                  <a:prstClr val="white"/>
                </a:solidFill>
              </a:rPr>
              <a:t>A</a:t>
            </a:r>
          </a:p>
          <a:p>
            <a:r>
              <a:rPr lang="pt-BR" sz="1400" dirty="0">
                <a:solidFill>
                  <a:prstClr val="white"/>
                </a:solidFill>
              </a:rPr>
              <a:t>É ele o autor da fé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      </a:t>
            </a:r>
            <a:r>
              <a:rPr lang="pt-BR" sz="1400" dirty="0">
                <a:solidFill>
                  <a:prstClr val="white"/>
                </a:solidFill>
              </a:rPr>
              <a:t>           B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Do princípio ao fim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   </a:t>
            </a:r>
            <a:r>
              <a:rPr lang="pt-BR" sz="1400" dirty="0">
                <a:solidFill>
                  <a:prstClr val="white"/>
                </a:solidFill>
              </a:rPr>
              <a:t>                    </a:t>
            </a:r>
            <a:r>
              <a:rPr lang="pt-BR" sz="1400" dirty="0">
                <a:solidFill>
                  <a:prstClr val="white"/>
                </a:solidFill>
              </a:rPr>
              <a:t>E      E7</a:t>
            </a:r>
          </a:p>
          <a:p>
            <a:r>
              <a:rPr lang="pt-BR" sz="1400" dirty="0">
                <a:solidFill>
                  <a:prstClr val="white"/>
                </a:solidFill>
              </a:rPr>
              <a:t>Em todos teus momentos ô </a:t>
            </a:r>
            <a:r>
              <a:rPr lang="pt-BR" sz="1400" dirty="0" err="1">
                <a:solidFill>
                  <a:prstClr val="white"/>
                </a:solidFill>
              </a:rPr>
              <a:t>ô</a:t>
            </a:r>
            <a:r>
              <a:rPr lang="pt-BR" sz="1400" dirty="0">
                <a:solidFill>
                  <a:prstClr val="white"/>
                </a:solidFill>
              </a:rPr>
              <a:t> </a:t>
            </a:r>
            <a:r>
              <a:rPr lang="pt-BR" sz="1400" dirty="0" err="1">
                <a:solidFill>
                  <a:prstClr val="white"/>
                </a:solidFill>
              </a:rPr>
              <a:t>ô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         </a:t>
            </a:r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     A                                           B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E ainda se vier noites traiçoeiras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     </a:t>
            </a:r>
            <a:r>
              <a:rPr lang="pt-BR" sz="1400" dirty="0">
                <a:solidFill>
                  <a:prstClr val="white"/>
                </a:solidFill>
              </a:rPr>
              <a:t>           </a:t>
            </a:r>
            <a:r>
              <a:rPr lang="pt-BR" sz="1400" dirty="0" err="1">
                <a:solidFill>
                  <a:prstClr val="white"/>
                </a:solidFill>
              </a:rPr>
              <a:t>G#m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Se a cruz pesada for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  </a:t>
            </a:r>
            <a:r>
              <a:rPr lang="pt-BR" sz="1400" dirty="0">
                <a:solidFill>
                  <a:prstClr val="white"/>
                </a:solidFill>
              </a:rPr>
              <a:t>              </a:t>
            </a:r>
            <a:r>
              <a:rPr lang="pt-BR" sz="1400" dirty="0" err="1">
                <a:solidFill>
                  <a:prstClr val="white"/>
                </a:solidFill>
              </a:rPr>
              <a:t>C#m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Cristo estará contigo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  </a:t>
            </a:r>
            <a:r>
              <a:rPr lang="pt-BR" sz="1400" dirty="0">
                <a:solidFill>
                  <a:prstClr val="white"/>
                </a:solidFill>
              </a:rPr>
              <a:t>                </a:t>
            </a:r>
            <a:r>
              <a:rPr lang="pt-BR" sz="1400" dirty="0" err="1">
                <a:solidFill>
                  <a:prstClr val="white"/>
                </a:solidFill>
              </a:rPr>
              <a:t>F#m</a:t>
            </a:r>
            <a:r>
              <a:rPr lang="pt-BR" sz="1400" dirty="0">
                <a:solidFill>
                  <a:prstClr val="white"/>
                </a:solidFill>
              </a:rPr>
              <a:t>             </a:t>
            </a:r>
            <a:r>
              <a:rPr lang="pt-BR" sz="1400" dirty="0">
                <a:solidFill>
                  <a:prstClr val="white"/>
                </a:solidFill>
              </a:rPr>
              <a:t>             </a:t>
            </a:r>
            <a:r>
              <a:rPr lang="pt-BR" sz="1400" dirty="0">
                <a:solidFill>
                  <a:prstClr val="white"/>
                </a:solidFill>
              </a:rPr>
              <a:t>B7</a:t>
            </a:r>
          </a:p>
          <a:p>
            <a:r>
              <a:rPr lang="pt-BR" sz="1400" dirty="0">
                <a:solidFill>
                  <a:prstClr val="white"/>
                </a:solidFill>
              </a:rPr>
              <a:t>E o mundo pode até fazer você chorar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         </a:t>
            </a:r>
            <a:r>
              <a:rPr lang="pt-BR" sz="1400" dirty="0">
                <a:solidFill>
                  <a:prstClr val="white"/>
                </a:solidFill>
              </a:rPr>
              <a:t>                  E    </a:t>
            </a:r>
            <a:r>
              <a:rPr lang="pt-BR" sz="1400" dirty="0">
                <a:solidFill>
                  <a:prstClr val="white"/>
                </a:solidFill>
              </a:rPr>
              <a:t>E7</a:t>
            </a:r>
          </a:p>
          <a:p>
            <a:r>
              <a:rPr lang="pt-BR" sz="1400" dirty="0">
                <a:solidFill>
                  <a:prstClr val="white"/>
                </a:solidFill>
              </a:rPr>
              <a:t>Mas Deus te quer sorrindo ô </a:t>
            </a:r>
            <a:r>
              <a:rPr lang="pt-BR" sz="1400" dirty="0" err="1">
                <a:solidFill>
                  <a:prstClr val="white"/>
                </a:solidFill>
              </a:rPr>
              <a:t>ô</a:t>
            </a:r>
            <a:r>
              <a:rPr lang="pt-BR" sz="1400" dirty="0">
                <a:solidFill>
                  <a:prstClr val="white"/>
                </a:solidFill>
              </a:rPr>
              <a:t> </a:t>
            </a:r>
            <a:r>
              <a:rPr lang="pt-BR" sz="1400" dirty="0" err="1">
                <a:solidFill>
                  <a:prstClr val="white"/>
                </a:solidFill>
              </a:rPr>
              <a:t>ô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            </a:t>
            </a:r>
            <a:r>
              <a:rPr lang="pt-BR" sz="1400" dirty="0">
                <a:solidFill>
                  <a:prstClr val="white"/>
                </a:solidFill>
              </a:rPr>
              <a:t>           </a:t>
            </a:r>
            <a:r>
              <a:rPr lang="pt-BR" sz="1400" dirty="0">
                <a:solidFill>
                  <a:prstClr val="white"/>
                </a:solidFill>
              </a:rPr>
              <a:t>A            </a:t>
            </a:r>
            <a:r>
              <a:rPr lang="pt-BR" sz="1400" dirty="0">
                <a:solidFill>
                  <a:prstClr val="white"/>
                </a:solidFill>
              </a:rPr>
              <a:t>             </a:t>
            </a:r>
            <a:r>
              <a:rPr lang="pt-BR" sz="1400" dirty="0">
                <a:solidFill>
                  <a:prstClr val="white"/>
                </a:solidFill>
              </a:rPr>
              <a:t>B</a:t>
            </a:r>
          </a:p>
          <a:p>
            <a:r>
              <a:rPr lang="pt-BR" sz="1400" dirty="0">
                <a:solidFill>
                  <a:prstClr val="white"/>
                </a:solidFill>
              </a:rPr>
              <a:t>E ainda se vier noites traiçoeiras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     </a:t>
            </a:r>
            <a:r>
              <a:rPr lang="pt-BR" sz="1400" dirty="0">
                <a:solidFill>
                  <a:prstClr val="white"/>
                </a:solidFill>
              </a:rPr>
              <a:t>            </a:t>
            </a:r>
            <a:r>
              <a:rPr lang="pt-BR" sz="1400" dirty="0" err="1">
                <a:solidFill>
                  <a:prstClr val="white"/>
                </a:solidFill>
              </a:rPr>
              <a:t>G#m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Se a cruz pesada for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  </a:t>
            </a:r>
            <a:r>
              <a:rPr lang="pt-BR" sz="1400" dirty="0">
                <a:solidFill>
                  <a:prstClr val="white"/>
                </a:solidFill>
              </a:rPr>
              <a:t>              </a:t>
            </a:r>
            <a:r>
              <a:rPr lang="pt-BR" sz="1400" dirty="0" err="1">
                <a:solidFill>
                  <a:prstClr val="white"/>
                </a:solidFill>
              </a:rPr>
              <a:t>C#m</a:t>
            </a:r>
            <a:endParaRPr lang="pt-BR" sz="1400" dirty="0">
              <a:solidFill>
                <a:prstClr val="white"/>
              </a:solidFill>
            </a:endParaRPr>
          </a:p>
          <a:p>
            <a:r>
              <a:rPr lang="pt-BR" sz="1400" dirty="0">
                <a:solidFill>
                  <a:prstClr val="white"/>
                </a:solidFill>
              </a:rPr>
              <a:t>Cristo estará contigo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  </a:t>
            </a:r>
            <a:r>
              <a:rPr lang="pt-BR" sz="1400" dirty="0">
                <a:solidFill>
                  <a:prstClr val="white"/>
                </a:solidFill>
              </a:rPr>
              <a:t>              </a:t>
            </a:r>
            <a:r>
              <a:rPr lang="pt-BR" sz="1400" dirty="0" err="1">
                <a:solidFill>
                  <a:prstClr val="white"/>
                </a:solidFill>
              </a:rPr>
              <a:t>F#m</a:t>
            </a:r>
            <a:r>
              <a:rPr lang="pt-BR" sz="1400" dirty="0">
                <a:solidFill>
                  <a:prstClr val="white"/>
                </a:solidFill>
              </a:rPr>
              <a:t>            </a:t>
            </a:r>
            <a:r>
              <a:rPr lang="pt-BR" sz="1400" dirty="0">
                <a:solidFill>
                  <a:prstClr val="white"/>
                </a:solidFill>
              </a:rPr>
              <a:t>               </a:t>
            </a:r>
            <a:r>
              <a:rPr lang="pt-BR" sz="1400" dirty="0">
                <a:solidFill>
                  <a:prstClr val="white"/>
                </a:solidFill>
              </a:rPr>
              <a:t>B7</a:t>
            </a:r>
          </a:p>
          <a:p>
            <a:r>
              <a:rPr lang="pt-BR" sz="1400" dirty="0">
                <a:solidFill>
                  <a:prstClr val="white"/>
                </a:solidFill>
              </a:rPr>
              <a:t>O mundo pode até fazer você chorar</a:t>
            </a:r>
          </a:p>
          <a:p>
            <a:r>
              <a:rPr lang="pt-BR" sz="1400" dirty="0">
                <a:solidFill>
                  <a:prstClr val="white"/>
                </a:solidFill>
              </a:rPr>
              <a:t>                         </a:t>
            </a:r>
            <a:r>
              <a:rPr lang="pt-BR" sz="1400" dirty="0">
                <a:solidFill>
                  <a:prstClr val="white"/>
                </a:solidFill>
              </a:rPr>
              <a:t>               </a:t>
            </a:r>
            <a:r>
              <a:rPr lang="pt-BR" sz="1400" dirty="0">
                <a:solidFill>
                  <a:prstClr val="white"/>
                </a:solidFill>
              </a:rPr>
              <a:t>E A E</a:t>
            </a:r>
          </a:p>
          <a:p>
            <a:r>
              <a:rPr lang="pt-BR" sz="1400" dirty="0">
                <a:solidFill>
                  <a:prstClr val="white"/>
                </a:solidFill>
              </a:rPr>
              <a:t>Mas </a:t>
            </a:r>
            <a:r>
              <a:rPr lang="pt-BR" sz="1400" dirty="0">
                <a:solidFill>
                  <a:prstClr val="white"/>
                </a:solidFill>
              </a:rPr>
              <a:t>Deus te quer </a:t>
            </a:r>
            <a:r>
              <a:rPr lang="pt-BR" sz="1400" dirty="0">
                <a:solidFill>
                  <a:prstClr val="white"/>
                </a:solidFill>
              </a:rPr>
              <a:t>sorrindo</a:t>
            </a: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endParaRPr lang="pt-BR" sz="1400" dirty="0">
              <a:solidFill>
                <a:prstClr val="white"/>
              </a:solidFill>
            </a:endParaRPr>
          </a:p>
          <a:p>
            <a:r>
              <a:rPr lang="pt-BR" sz="3200" dirty="0">
                <a:solidFill>
                  <a:prstClr val="white"/>
                </a:solidFill>
              </a:rPr>
              <a:t>NOITES TRAIÇOEIRAS</a:t>
            </a:r>
            <a:endParaRPr lang="pt-BR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Apresentação na tela (4:3)</PresentationFormat>
  <Paragraphs>274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Usuário do Windows</dc:creator>
  <cp:lastModifiedBy>Usuário do Windows</cp:lastModifiedBy>
  <cp:revision>1</cp:revision>
  <dcterms:created xsi:type="dcterms:W3CDTF">2015-03-13T01:12:47Z</dcterms:created>
  <dcterms:modified xsi:type="dcterms:W3CDTF">2015-03-13T01:13:15Z</dcterms:modified>
</cp:coreProperties>
</file>