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3871" autoAdjust="0"/>
  </p:normalViewPr>
  <p:slideViewPr>
    <p:cSldViewPr>
      <p:cViewPr varScale="1">
        <p:scale>
          <a:sx n="61" d="100"/>
          <a:sy n="61" d="100"/>
        </p:scale>
        <p:origin x="-16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99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           A</a:t>
            </a:r>
            <a:r>
              <a:rPr lang="pt-BR" dirty="0" smtClean="0"/>
              <a:t>  </a:t>
            </a:r>
            <a:r>
              <a:rPr lang="pt-BR" b="1" dirty="0" smtClean="0"/>
              <a:t>E</a:t>
            </a:r>
            <a:r>
              <a:rPr lang="pt-BR" dirty="0" smtClean="0"/>
              <a:t>       </a:t>
            </a:r>
            <a:r>
              <a:rPr lang="pt-BR" b="1" dirty="0" smtClean="0"/>
              <a:t>D</a:t>
            </a:r>
            <a:r>
              <a:rPr lang="pt-BR" dirty="0" smtClean="0"/>
              <a:t>       </a:t>
            </a:r>
            <a:r>
              <a:rPr lang="pt-BR" b="1" dirty="0" smtClean="0"/>
              <a:t>A       </a:t>
            </a:r>
            <a:r>
              <a:rPr lang="pt-BR" dirty="0" smtClean="0"/>
              <a:t> </a:t>
            </a:r>
            <a:r>
              <a:rPr lang="pt-BR" b="1" dirty="0" smtClean="0"/>
              <a:t>E</a:t>
            </a:r>
            <a:r>
              <a:rPr lang="pt-BR" dirty="0" smtClean="0"/>
              <a:t>               </a:t>
            </a:r>
            <a:r>
              <a:rPr lang="pt-BR" b="1" dirty="0" smtClean="0"/>
              <a:t>D</a:t>
            </a:r>
            <a:r>
              <a:rPr lang="pt-BR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Oh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b="1" dirty="0" smtClean="0"/>
              <a:t>E</a:t>
            </a:r>
            <a:r>
              <a:rPr lang="pt-BR" dirty="0" smtClean="0"/>
              <a:t> </a:t>
            </a:r>
            <a:r>
              <a:rPr lang="pt-BR" b="1" dirty="0" smtClean="0"/>
              <a:t>F#m</a:t>
            </a:r>
            <a:r>
              <a:rPr lang="pt-BR" dirty="0" smtClean="0"/>
              <a:t> </a:t>
            </a:r>
            <a:r>
              <a:rPr lang="pt-BR" b="1" dirty="0" smtClean="0"/>
              <a:t>D</a:t>
            </a:r>
            <a:r>
              <a:rPr lang="pt-BR" dirty="0" smtClean="0"/>
              <a:t> </a:t>
            </a:r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b="1" dirty="0" smtClean="0"/>
              <a:t>E</a:t>
            </a:r>
            <a:r>
              <a:rPr lang="pt-BR" dirty="0" smtClean="0"/>
              <a:t> </a:t>
            </a:r>
            <a:r>
              <a:rPr lang="pt-BR" b="1" dirty="0" smtClean="0"/>
              <a:t>D</a:t>
            </a:r>
            <a:r>
              <a:rPr lang="pt-BR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Oh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  <a:r>
              <a:rPr lang="pt-BR" dirty="0" err="1" smtClean="0"/>
              <a:t>oh</a:t>
            </a:r>
            <a:r>
              <a:rPr lang="pt-BR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A             </a:t>
            </a:r>
            <a:r>
              <a:rPr lang="pt-BR" dirty="0" smtClean="0"/>
              <a:t> </a:t>
            </a:r>
            <a:r>
              <a:rPr lang="pt-BR" b="1" dirty="0" smtClean="0"/>
              <a:t>E</a:t>
            </a:r>
            <a:r>
              <a:rPr lang="pt-BR" dirty="0" smtClean="0"/>
              <a:t> </a:t>
            </a:r>
            <a:r>
              <a:rPr lang="pt-BR" dirty="0" smtClean="0"/>
              <a:t>                </a:t>
            </a:r>
            <a:r>
              <a:rPr lang="pt-BR" b="1" dirty="0" smtClean="0"/>
              <a:t>D</a:t>
            </a:r>
            <a:r>
              <a:rPr lang="pt-BR" dirty="0" smtClean="0"/>
              <a:t> </a:t>
            </a:r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dirty="0" smtClean="0"/>
              <a:t>          </a:t>
            </a:r>
            <a:r>
              <a:rPr lang="pt-BR" b="1" dirty="0" smtClean="0"/>
              <a:t>E</a:t>
            </a:r>
            <a:r>
              <a:rPr lang="pt-BR" dirty="0" smtClean="0"/>
              <a:t>                  </a:t>
            </a:r>
            <a:r>
              <a:rPr lang="pt-BR" b="1" dirty="0" smtClean="0"/>
              <a:t>D</a:t>
            </a:r>
            <a:r>
              <a:rPr lang="pt-BR" dirty="0" smtClean="0"/>
              <a:t> </a:t>
            </a: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  Fui </a:t>
            </a:r>
            <a:r>
              <a:rPr lang="pt-BR" dirty="0" smtClean="0"/>
              <a:t>chamado a caminhar </a:t>
            </a:r>
            <a:r>
              <a:rPr lang="pt-BR" dirty="0" smtClean="0"/>
              <a:t>  Novos </a:t>
            </a:r>
            <a:r>
              <a:rPr lang="pt-BR" dirty="0" smtClean="0"/>
              <a:t>passos quero </a:t>
            </a:r>
            <a:r>
              <a:rPr lang="pt-BR" dirty="0" smtClean="0"/>
              <a:t>dar</a:t>
            </a:r>
            <a:r>
              <a:rPr lang="pt-BR" baseline="0" dirty="0" smtClean="0"/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A</a:t>
            </a:r>
            <a:r>
              <a:rPr lang="pt-BR" dirty="0" smtClean="0"/>
              <a:t>          </a:t>
            </a:r>
            <a:r>
              <a:rPr lang="pt-BR" b="1" dirty="0" smtClean="0"/>
              <a:t>E                  </a:t>
            </a:r>
            <a:r>
              <a:rPr lang="pt-BR" dirty="0" smtClean="0"/>
              <a:t> </a:t>
            </a:r>
            <a:r>
              <a:rPr lang="pt-BR" b="1" dirty="0" smtClean="0"/>
              <a:t>D</a:t>
            </a:r>
            <a:r>
              <a:rPr lang="pt-BR" dirty="0" smtClean="0"/>
              <a:t> </a:t>
            </a:r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dirty="0" smtClean="0"/>
              <a:t>         </a:t>
            </a:r>
            <a:r>
              <a:rPr lang="pt-BR" b="1" dirty="0" smtClean="0"/>
              <a:t>E</a:t>
            </a:r>
            <a:r>
              <a:rPr lang="pt-BR" dirty="0" smtClean="0"/>
              <a:t>             </a:t>
            </a:r>
            <a:r>
              <a:rPr lang="pt-BR" b="1" dirty="0" smtClean="0"/>
              <a:t>D</a:t>
            </a:r>
            <a:r>
              <a:rPr lang="pt-BR" dirty="0" smtClean="0"/>
              <a:t> </a:t>
            </a: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 Não </a:t>
            </a:r>
            <a:r>
              <a:rPr lang="pt-BR" dirty="0" smtClean="0"/>
              <a:t>importa onde estou </a:t>
            </a:r>
            <a:r>
              <a:rPr lang="pt-BR" dirty="0" smtClean="0"/>
              <a:t>  se </a:t>
            </a:r>
            <a:r>
              <a:rPr lang="pt-BR" dirty="0" smtClean="0"/>
              <a:t>o mundo rotulou </a:t>
            </a:r>
          </a:p>
          <a:p>
            <a:r>
              <a:rPr lang="pt-BR" dirty="0" smtClean="0"/>
              <a:t> </a:t>
            </a:r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dirty="0" smtClean="0"/>
              <a:t>          </a:t>
            </a:r>
            <a:r>
              <a:rPr lang="pt-BR" baseline="0" dirty="0" smtClean="0"/>
              <a:t> </a:t>
            </a:r>
            <a:r>
              <a:rPr lang="pt-BR" b="1" dirty="0" smtClean="0"/>
              <a:t>E</a:t>
            </a:r>
            <a:r>
              <a:rPr lang="pt-BR" dirty="0" smtClean="0"/>
              <a:t> </a:t>
            </a:r>
            <a:r>
              <a:rPr lang="pt-BR" b="1" dirty="0" smtClean="0"/>
              <a:t>F#m</a:t>
            </a:r>
            <a:r>
              <a:rPr lang="pt-BR" dirty="0" smtClean="0"/>
              <a:t> </a:t>
            </a:r>
            <a:r>
              <a:rPr lang="pt-BR" dirty="0" smtClean="0"/>
              <a:t>  </a:t>
            </a:r>
            <a:r>
              <a:rPr lang="pt-BR" b="1" dirty="0" smtClean="0"/>
              <a:t>D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Deus vai me fazer feliz</a:t>
            </a:r>
          </a:p>
          <a:p>
            <a:r>
              <a:rPr lang="pt-BR" b="1" dirty="0" smtClean="0"/>
              <a:t>    A</a:t>
            </a:r>
            <a:r>
              <a:rPr lang="pt-BR" dirty="0" smtClean="0"/>
              <a:t>         </a:t>
            </a:r>
            <a:r>
              <a:rPr lang="pt-BR" b="1" dirty="0" smtClean="0"/>
              <a:t>E                  </a:t>
            </a:r>
            <a:r>
              <a:rPr lang="pt-BR" dirty="0" smtClean="0"/>
              <a:t> </a:t>
            </a:r>
            <a:r>
              <a:rPr lang="pt-BR" b="1" dirty="0" smtClean="0"/>
              <a:t>D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Curado </a:t>
            </a:r>
            <a:r>
              <a:rPr lang="pt-BR" dirty="0" smtClean="0"/>
              <a:t>estou em teu amor </a:t>
            </a:r>
            <a:endParaRPr lang="pt-BR" dirty="0" smtClean="0"/>
          </a:p>
          <a:p>
            <a:r>
              <a:rPr lang="pt-BR" b="1" dirty="0" smtClean="0"/>
              <a:t>A                     </a:t>
            </a:r>
            <a:r>
              <a:rPr lang="pt-BR" dirty="0" smtClean="0"/>
              <a:t> </a:t>
            </a:r>
            <a:r>
              <a:rPr lang="pt-BR" b="1" dirty="0" smtClean="0"/>
              <a:t>E</a:t>
            </a:r>
            <a:r>
              <a:rPr lang="pt-BR" dirty="0" smtClean="0"/>
              <a:t> </a:t>
            </a:r>
            <a:r>
              <a:rPr lang="pt-BR" dirty="0" smtClean="0"/>
              <a:t>             </a:t>
            </a:r>
            <a:r>
              <a:rPr lang="pt-BR" b="1" dirty="0" smtClean="0"/>
              <a:t>F#m</a:t>
            </a:r>
            <a:r>
              <a:rPr lang="pt-BR" dirty="0" smtClean="0"/>
              <a:t> </a:t>
            </a:r>
            <a:r>
              <a:rPr lang="pt-BR" b="1" dirty="0" smtClean="0"/>
              <a:t>D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Quando </a:t>
            </a:r>
            <a:r>
              <a:rPr lang="pt-BR" dirty="0" smtClean="0"/>
              <a:t>eu tropeçar Vai me </a:t>
            </a:r>
            <a:r>
              <a:rPr lang="pt-BR" dirty="0" smtClean="0"/>
              <a:t>levantar</a:t>
            </a:r>
          </a:p>
          <a:p>
            <a:r>
              <a:rPr lang="pt-BR" dirty="0" smtClean="0"/>
              <a:t> </a:t>
            </a:r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dirty="0" smtClean="0"/>
              <a:t>      </a:t>
            </a:r>
            <a:r>
              <a:rPr lang="pt-BR" b="1" dirty="0" smtClean="0"/>
              <a:t>E</a:t>
            </a:r>
            <a:r>
              <a:rPr lang="pt-BR" dirty="0" smtClean="0"/>
              <a:t>             </a:t>
            </a:r>
            <a:r>
              <a:rPr lang="pt-BR" b="1" dirty="0" smtClean="0"/>
              <a:t>D</a:t>
            </a:r>
            <a:r>
              <a:rPr lang="pt-BR" dirty="0" smtClean="0"/>
              <a:t> </a:t>
            </a:r>
          </a:p>
          <a:p>
            <a:r>
              <a:rPr lang="pt-BR" dirty="0" smtClean="0"/>
              <a:t>Eu </a:t>
            </a:r>
            <a:r>
              <a:rPr lang="pt-BR" dirty="0" smtClean="0"/>
              <a:t>nasci pra te amar </a:t>
            </a:r>
            <a:endParaRPr lang="pt-BR" dirty="0" smtClean="0"/>
          </a:p>
          <a:p>
            <a:r>
              <a:rPr lang="pt-BR" b="1" dirty="0" smtClean="0"/>
              <a:t>D</a:t>
            </a:r>
          </a:p>
          <a:p>
            <a:r>
              <a:rPr lang="pt-BR" dirty="0" smtClean="0"/>
              <a:t> </a:t>
            </a:r>
            <a:r>
              <a:rPr lang="pt-BR" dirty="0" smtClean="0"/>
              <a:t>Nunca mais vou te deixar </a:t>
            </a:r>
            <a:endParaRPr lang="pt-BR" dirty="0" smtClean="0"/>
          </a:p>
          <a:p>
            <a:r>
              <a:rPr lang="pt-BR" b="1" dirty="0" smtClean="0"/>
              <a:t>Oh </a:t>
            </a:r>
            <a:r>
              <a:rPr lang="pt-BR" b="1" dirty="0" err="1" smtClean="0"/>
              <a:t>oh</a:t>
            </a:r>
            <a:r>
              <a:rPr lang="pt-BR" b="1" baseline="0" dirty="0" smtClean="0"/>
              <a:t> </a:t>
            </a:r>
            <a:r>
              <a:rPr lang="pt-BR" b="1" baseline="0" dirty="0" err="1" smtClean="0"/>
              <a:t>oh</a:t>
            </a:r>
            <a:r>
              <a:rPr lang="pt-BR" b="1" baseline="0" dirty="0" smtClean="0"/>
              <a:t> </a:t>
            </a:r>
            <a:r>
              <a:rPr lang="pt-BR" b="1" baseline="0" dirty="0" err="1" smtClean="0"/>
              <a:t>oh</a:t>
            </a:r>
            <a:endParaRPr lang="pt-BR" b="1" dirty="0" smtClean="0"/>
          </a:p>
          <a:p>
            <a:r>
              <a:rPr lang="pt-BR" b="1" smtClean="0"/>
              <a:t>D</a:t>
            </a:r>
            <a:endParaRPr lang="pt-BR" b="1" dirty="0" smtClean="0"/>
          </a:p>
          <a:p>
            <a:r>
              <a:rPr lang="pt-BR" dirty="0" smtClean="0"/>
              <a:t> </a:t>
            </a:r>
            <a:r>
              <a:rPr lang="pt-BR" dirty="0" smtClean="0"/>
              <a:t>O impossível ele fará </a:t>
            </a:r>
            <a:endParaRPr lang="pt-BR" dirty="0" smtClean="0"/>
          </a:p>
          <a:p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b="1" dirty="0" smtClean="0"/>
              <a:t>E</a:t>
            </a:r>
            <a:r>
              <a:rPr lang="pt-BR" dirty="0" smtClean="0"/>
              <a:t> </a:t>
            </a:r>
            <a:r>
              <a:rPr lang="pt-BR" b="1" dirty="0" smtClean="0"/>
              <a:t>D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 smtClean="0"/>
              <a:t>milagres transformar </a:t>
            </a:r>
            <a:endParaRPr lang="pt-BR" dirty="0" smtClean="0"/>
          </a:p>
          <a:p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b="1" dirty="0" smtClean="0"/>
              <a:t>E</a:t>
            </a:r>
            <a:r>
              <a:rPr lang="pt-BR" dirty="0" smtClean="0"/>
              <a:t> </a:t>
            </a:r>
            <a:r>
              <a:rPr lang="pt-BR" b="1" dirty="0" smtClean="0"/>
              <a:t>D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Foi </a:t>
            </a:r>
            <a:r>
              <a:rPr lang="pt-BR" dirty="0" smtClean="0"/>
              <a:t>por mim que ele morreu </a:t>
            </a:r>
            <a:endParaRPr lang="pt-BR" dirty="0" smtClean="0"/>
          </a:p>
          <a:p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b="1" dirty="0" smtClean="0"/>
              <a:t>E</a:t>
            </a:r>
            <a:r>
              <a:rPr lang="pt-BR" dirty="0" smtClean="0"/>
              <a:t> </a:t>
            </a:r>
            <a:r>
              <a:rPr lang="pt-BR" b="1" dirty="0" smtClean="0"/>
              <a:t>D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E </a:t>
            </a:r>
            <a:r>
              <a:rPr lang="pt-BR" dirty="0" smtClean="0"/>
              <a:t>me chamou de filho seu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rgbClr val="FFFF00"/>
                </a:solidFill>
              </a:rPr>
              <a:t>  </a:t>
            </a:r>
            <a:endParaRPr lang="pt-BR" dirty="0" smtClean="0"/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Oh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Oh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oh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Fui chamado a caminhar Novos passos quero dar  Não importa onde estou  se o mundo rotulou  </a:t>
            </a: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DEUS VAI ME FAZER FELIZ CURADO ESTOU EM TEU AMOR  QUANDO EU TROPEÇAR VAI ME LEVANTAR EU NASCI PRA TE AMAR NUNCA MAIS VOU TE DEIXAR</a:t>
            </a:r>
          </a:p>
          <a:p>
            <a:pPr algn="l"/>
            <a:r>
              <a:rPr lang="pt-BR" smtClean="0">
                <a:solidFill>
                  <a:srgbClr val="FFFF00"/>
                </a:solidFill>
              </a:rPr>
              <a:t>Oh.....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O impossível ele fará  Em milagres transformar  Foi por mim que ele morreu E me chamou de filho seu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244</Words>
  <Application>Microsoft Office PowerPoint</Application>
  <PresentationFormat>Apresentação na tela (4:3)</PresentationFormat>
  <Paragraphs>36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16</cp:revision>
  <dcterms:created xsi:type="dcterms:W3CDTF">2016-06-04T17:36:16Z</dcterms:created>
  <dcterms:modified xsi:type="dcterms:W3CDTF">2017-09-23T22:59:57Z</dcterms:modified>
</cp:coreProperties>
</file>