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2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    D        A           D          </a:t>
            </a:r>
            <a:r>
              <a:rPr lang="pt-BR" sz="1200" dirty="0" err="1" smtClean="0">
                <a:solidFill>
                  <a:srgbClr val="FFFF00"/>
                </a:solidFill>
              </a:rPr>
              <a:t>D</a:t>
            </a:r>
            <a:r>
              <a:rPr lang="pt-BR" sz="1200" dirty="0" smtClean="0">
                <a:solidFill>
                  <a:srgbClr val="FFFF00"/>
                </a:solidFill>
              </a:rPr>
              <a:t>        A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G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O meu espírito conduz que ouve a voz do filho meu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A         D         A         A7</a:t>
            </a:r>
            <a:r>
              <a:rPr lang="pt-BR" sz="1200" baseline="0" dirty="0" smtClean="0">
                <a:solidFill>
                  <a:srgbClr val="FFFF00"/>
                </a:solidFill>
              </a:rPr>
              <a:t>  D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aleluia, aleluia, aleluia, aleluia,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D             A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G            E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Quem der testemunho de mim, diante dos homens do trono,</a:t>
            </a:r>
          </a:p>
          <a:p>
            <a:r>
              <a:rPr lang="pt-BR" sz="1200" smtClean="0">
                <a:solidFill>
                  <a:srgbClr val="FFFF00"/>
                </a:solidFill>
              </a:rPr>
              <a:t>        D                   A          G           D       A        D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não temas que eu possa dizer, que meu espírito dirá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5400" dirty="0" smtClean="0">
                <a:solidFill>
                  <a:srgbClr val="FFFF00"/>
                </a:solidFill>
              </a:rPr>
              <a:t>O meu espírito conduz que ouve a voz do filho meu aleluia, aleluia, aleluia, aleluia, </a:t>
            </a:r>
          </a:p>
          <a:p>
            <a:r>
              <a:rPr lang="pt-BR" sz="5400" dirty="0" smtClean="0">
                <a:solidFill>
                  <a:srgbClr val="FFFF00"/>
                </a:solidFill>
              </a:rPr>
              <a:t>Quem der testemunho de mim, diante dos homens do trono, não temas que eu possa dizer, que meu espírito dirá</a:t>
            </a:r>
            <a:endParaRPr lang="pt-BR" sz="5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113</Words>
  <Application>Microsoft Office PowerPoint</Application>
  <PresentationFormat>Apresentação na tela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18</cp:revision>
  <dcterms:created xsi:type="dcterms:W3CDTF">2016-06-04T17:36:16Z</dcterms:created>
  <dcterms:modified xsi:type="dcterms:W3CDTF">2018-04-21T04:29:38Z</dcterms:modified>
</cp:coreProperties>
</file>