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91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F66A-53FA-4B0E-9E21-712C8484904F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903E4-EBBC-4C5A-962C-F01743A188F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Tom: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C                                                                    G7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povo te chama de Nossa Senhora por causa de Nosso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povo te chama de mãe e rainha porque Jesus Cristo é o Rei do céu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C7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por não te ver como desejaria, te ver com os olhos da fé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Em                      F                        G7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 isso ele coroa a tua imagem, Maria, por seres a mãe de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F                     G7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C7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 seres a mãe de Jesus de Nazaré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F                                                          Em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É BONITA UMA RELIGIÃO QUE SE LEMBRA DA MÃE DE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F             G7                C  C7    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MAIS BONITO É SABER QUEM TU ÉS NAS ÉS DEUSA, NÃO ÉS MAIS QUE DEUS,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                   Em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F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   G     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MAS DEPOIS DE JESUS, O SENHOR NESTE MUNDO NINGUÉM </a:t>
            </a:r>
            <a:r>
              <a:rPr lang="pt-BR" sz="1200" smtClean="0">
                <a:solidFill>
                  <a:schemeClr val="bg1"/>
                </a:solidFill>
              </a:rPr>
              <a:t>FOI MAIOR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smtClean="0">
                <a:solidFill>
                  <a:schemeClr val="bg1"/>
                </a:solidFill>
              </a:rPr>
              <a:t>C                                                                        G7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Aquele que lê a Palavra Divina por causa de Nosso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                          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Já sabe que o Livro de Deus nos ensina que só Jesus Cristo é o intercessor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pt-BR" sz="1200" smtClean="0">
                <a:solidFill>
                  <a:schemeClr val="bg1"/>
                </a:solidFill>
              </a:rPr>
              <a:t>C7         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Porém, se podemos orar pelos outros, a mãe de Jesus pode mais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          Em                       F                       G7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 isso te pedimos em prece, ó Maria, que leves o povo à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F                    G7                     C  </a:t>
            </a:r>
            <a:r>
              <a:rPr lang="pt-BR" sz="1200" dirty="0" smtClean="0">
                <a:solidFill>
                  <a:schemeClr val="bg1"/>
                </a:solidFill>
              </a:rPr>
              <a:t>C7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Porque te levar a Jesus se entendes mais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903E4-EBBC-4C5A-962C-F01743A188F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0444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493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9165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029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8445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01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05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35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7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443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6213-7D9F-47A9-93F9-F677DAB50EDF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9104-9A65-403C-9AF6-79358C7FA9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841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povo te chama de Nossa Senhora por causa de Nosso Senhor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povo te chama de mãe e rainha porque Jesus Cristo é o Rei </a:t>
            </a:r>
            <a:r>
              <a:rPr lang="pt-BR" sz="2400" dirty="0" smtClean="0">
                <a:solidFill>
                  <a:srgbClr val="FFFF00"/>
                </a:solidFill>
              </a:rPr>
              <a:t>do céu</a:t>
            </a: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 </a:t>
            </a:r>
            <a:r>
              <a:rPr lang="pt-BR" sz="2400" dirty="0">
                <a:solidFill>
                  <a:srgbClr val="FFFF00"/>
                </a:solidFill>
              </a:rPr>
              <a:t>por não te ver como desejaria, te ver com os olhos da fé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Por </a:t>
            </a:r>
            <a:r>
              <a:rPr lang="pt-BR" sz="2400" dirty="0">
                <a:solidFill>
                  <a:srgbClr val="FFFF00"/>
                </a:solidFill>
              </a:rPr>
              <a:t>isso ele coroa a tua imagem, Maria, por seres a mãe de Jesus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Por </a:t>
            </a:r>
            <a:r>
              <a:rPr lang="pt-BR" sz="2400" dirty="0">
                <a:solidFill>
                  <a:srgbClr val="FFFF00"/>
                </a:solidFill>
              </a:rPr>
              <a:t>seres a mãe de Jesus de Nazaré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COMO É BONITA UMA RELIGIÃO QUE SE LEMBRA DA MÃE DE JESUS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MAIS BONITO É SABER QUEM TU ÉS NAS ÉS DEUSA, NÃO ÉS MAIS QUE DEUS, MAS DEPOIS DE JESUS, O SENHOR NESTE MUNDO NINGUÉM FOI MAIOR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Aquele </a:t>
            </a:r>
            <a:r>
              <a:rPr lang="pt-BR" sz="2400" dirty="0">
                <a:solidFill>
                  <a:srgbClr val="FFFF00"/>
                </a:solidFill>
              </a:rPr>
              <a:t>que lê a Palavra Divina por causa de Nosso Senhor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Já </a:t>
            </a:r>
            <a:r>
              <a:rPr lang="pt-BR" sz="2400" dirty="0">
                <a:solidFill>
                  <a:srgbClr val="FFFF00"/>
                </a:solidFill>
              </a:rPr>
              <a:t>sabe que o Livro de Deus nos ensina que só Jesus Cristo é o </a:t>
            </a:r>
            <a:r>
              <a:rPr lang="pt-BR" sz="2400" dirty="0" smtClean="0">
                <a:solidFill>
                  <a:srgbClr val="FFFF00"/>
                </a:solidFill>
              </a:rPr>
              <a:t>intercessor  Porém</a:t>
            </a:r>
            <a:r>
              <a:rPr lang="pt-BR" sz="2400" dirty="0">
                <a:solidFill>
                  <a:srgbClr val="FFFF00"/>
                </a:solidFill>
              </a:rPr>
              <a:t>, se podemos orar pelos outros, a mãe de Jesus pode </a:t>
            </a:r>
            <a:r>
              <a:rPr lang="pt-BR" sz="2400" dirty="0" smtClean="0">
                <a:solidFill>
                  <a:srgbClr val="FFFF00"/>
                </a:solidFill>
              </a:rPr>
              <a:t>mais Por </a:t>
            </a:r>
            <a:r>
              <a:rPr lang="pt-BR" sz="2400" dirty="0">
                <a:solidFill>
                  <a:srgbClr val="FFFF00"/>
                </a:solidFill>
              </a:rPr>
              <a:t>isso te pedimos em prece, ó Maria, que leves o povo à Jesus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Porque </a:t>
            </a:r>
            <a:r>
              <a:rPr lang="pt-BR" sz="2400" dirty="0">
                <a:solidFill>
                  <a:srgbClr val="FFFF00"/>
                </a:solidFill>
              </a:rPr>
              <a:t>te levar a Jesus se entendes mais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1907704" y="6453336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55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povo te chama de Nossa Senhora por causa de Nosso Senhor O povo te chama de mãe e rainha porque Jesus Cristo é o Rei do céu E por não te ver como desejaria, te ver com os olhos da fé Por isso ele coroa a tua imagem, Maria, por seres a mãe de Jesus Por seres a mãe de Jesus de Nazaré  COMO É BONITA UMA RELIGIÃO QUE SE LEMBRA DA MÃE DE JESUS MAIS BONITO É SABER QUEM TU ÉS NAS ÉS DEUSA, NÃO ÉS MAIS QUE DEUS, MAS DEPOIS DE JESUS, O SENHOR NESTE MUNDO NINGUÉM FOI MAIOR  Aquele que lê a Palavra Divina por causa de Nosso Senhor Já sabe que o Livro de Deus nos ensina que só Jesus Cristo é o intercessor  Porém, se podemos orar pelos outros, a mãe de Jesus pode mais Por isso te pedimos em prece, ó Maria, que leves o povo à Jesus Porque te levar a Jesus se entendes mais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C                       C                                                                                      G7 O povo te chama de Nossa Senhora por causa de Nosso Senhor                                                                                                            C O povo te chama de mãe e rainha porque Jesus Cristo é o Rei                                      C7                                                              F E por não te ver como desejaria, te ver com os olhos da fé                                                Em                              F                            G7 Por isso ele coroa a tua imagem, Maria, por seres a mãe de Jesus           F                             G7                C  C7 Por seres a mãe de Jesus de Nazaré  Refrão                       F                                                              Em         Am Como é bonita uma religião que se lembra da mãe de Jesus                  F             G7                C  C7 Mais bonito é saber quem tu és                 F                                                                                 Em                Am Nas és deusa, não és mais que Deus, mas depois de Jesus, o Senhor                F                  G7               C Neste mundo ninguém foi maior        C                                                                                             G7 Aquele que lê a Palavra Divina por causa de Nosso Senhor                                                                                                                                   C Já sabe que o Livro de Deus nos ensina que só Jesus Cristo é o intercessor                                        C7                                                                     F Porém, se podemos orar pelos outros, a mãe de Jesus pode mais                                              Em                               F                            G7 Por isso te pedimos em prece, ó Maria, que leves o povo à Jesus            F                         G7                          C  C7 Porque te levar a Jesus se entendes mais</dc:title>
  <dc:creator>Usuário do Windows</dc:creator>
  <cp:lastModifiedBy>MARCELO</cp:lastModifiedBy>
  <cp:revision>5</cp:revision>
  <dcterms:created xsi:type="dcterms:W3CDTF">2015-03-13T01:40:42Z</dcterms:created>
  <dcterms:modified xsi:type="dcterms:W3CDTF">2016-10-02T01:31:40Z</dcterms:modified>
</cp:coreProperties>
</file>