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84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30854-FFEC-4F81-BFDA-A14A1C04A042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D1FE6-765C-4DC6-834D-D262EC8A4AC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G                                      D7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       G     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O povo de Deus no deserto andava mas à sua frente alguém caminhava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G    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smtClean="0">
                <a:solidFill>
                  <a:srgbClr val="FFFF00"/>
                </a:solidFill>
              </a:rPr>
              <a:t>D7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G     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O povo de Deus era rico em nada só tinha esperança e o pó da estrada</a:t>
            </a:r>
            <a:br>
              <a:rPr lang="pt-BR" sz="1200" dirty="0" smtClean="0">
                <a:solidFill>
                  <a:srgbClr val="FFFF00"/>
                </a:solidFill>
              </a:rPr>
            </a:b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       C                    D                                G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... TAMBÉM SOU TEU POVO SENHOR    E ESTOU NESSA ESTRADA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     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smtClean="0">
                <a:solidFill>
                  <a:srgbClr val="FFFF00"/>
                </a:solidFill>
              </a:rPr>
              <a:t>D             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G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... SOMENTE A TUA GRAÇA ME BASTA E MAIS  NADA. (2X)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/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G     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smtClean="0">
                <a:solidFill>
                  <a:srgbClr val="FFFF00"/>
                </a:solidFill>
              </a:rPr>
              <a:t> D  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G     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O Povo de Deus também vacilava, às vezes custava a crer no amor.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G                                    D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G     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O Povo de Deus, chorando rezava, pedia perdão e recomeçava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                 G                              D7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G     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O Povo de Deus também teve fome e Tu lhe mandaste o pão lá do céu.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                     G                                   D7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   G                                      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O Povo de Deus, cantando deu graças, provou teu amor, teu amor que não passa.</a:t>
            </a:r>
            <a:br>
              <a:rPr lang="pt-BR" sz="1200" dirty="0" smtClean="0">
                <a:solidFill>
                  <a:srgbClr val="FFFF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D1FE6-765C-4DC6-834D-D262EC8A4AC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8248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011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224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4158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0893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6652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68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5034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7746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2588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04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B207-ED74-459D-90A9-2D5DE389C504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8BA95-88A3-4BEE-BC53-594AE729671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7635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>
                <a:solidFill>
                  <a:srgbClr val="FFFF00"/>
                </a:solidFill>
              </a:rPr>
              <a:t>O Povo de Deus </a:t>
            </a:r>
            <a:r>
              <a:rPr lang="pt-BR" sz="3200" dirty="0" smtClean="0">
                <a:solidFill>
                  <a:srgbClr val="FFFF00"/>
                </a:solidFill>
              </a:rPr>
              <a:t> </a:t>
            </a:r>
            <a:r>
              <a:rPr lang="pt-BR" sz="3200" dirty="0" smtClean="0">
                <a:solidFill>
                  <a:schemeClr val="bg1"/>
                </a:solidFill>
              </a:rPr>
              <a:t>     </a:t>
            </a:r>
            <a:r>
              <a:rPr lang="pt-BR" dirty="0" smtClean="0">
                <a:solidFill>
                  <a:schemeClr val="bg1"/>
                </a:solidFill>
              </a:rPr>
              <a:t>                                   </a:t>
            </a: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/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 O </a:t>
            </a:r>
            <a:r>
              <a:rPr lang="pt-BR" sz="2400" dirty="0">
                <a:solidFill>
                  <a:srgbClr val="FFFF00"/>
                </a:solidFill>
              </a:rPr>
              <a:t>povo de Deus no deserto andava mas à sua frente alguém </a:t>
            </a:r>
            <a:r>
              <a:rPr lang="pt-BR" sz="2400" dirty="0" smtClean="0">
                <a:solidFill>
                  <a:srgbClr val="FFFF00"/>
                </a:solidFill>
              </a:rPr>
              <a:t>caminhava                                 </a:t>
            </a: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>
                <a:solidFill>
                  <a:srgbClr val="FFFF00"/>
                </a:solidFill>
              </a:rPr>
              <a:t>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povo de Deus era rico em nada só tinha esperança e o pó da estrada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.. TAMBÉM SOU TEU POVO SENHOR    E ESTOU NESSA ESTRADA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... SOMENTE A TUA GRAÇA ME BASTA E MAIS  NADA. (2X)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 povo de deus também vacilava, às vezes custava a crer no amor.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 povo de deus, chorando rezava, pedia perdão e recomeçava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                    </a:t>
            </a: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Povo de Deus também teve fome e Tu lhe mandaste o pão lá do céu.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 </a:t>
            </a:r>
            <a:r>
              <a:rPr lang="pt-BR" sz="2400" dirty="0" smtClean="0">
                <a:solidFill>
                  <a:srgbClr val="FFFF00"/>
                </a:solidFill>
              </a:rPr>
              <a:t>O </a:t>
            </a:r>
            <a:r>
              <a:rPr lang="pt-BR" sz="2400" dirty="0">
                <a:solidFill>
                  <a:srgbClr val="FFFF00"/>
                </a:solidFill>
              </a:rPr>
              <a:t>Povo de Deus, cantando deu graças, provou teu amor, teu amor que não passa.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/>
            </a:r>
            <a:br>
              <a:rPr lang="pt-BR" sz="2400" dirty="0">
                <a:solidFill>
                  <a:schemeClr val="bg1"/>
                </a:solidFill>
              </a:rPr>
            </a:b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05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10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 Povo de Deus                                             O povo de Deus no deserto andava mas à sua frente alguém caminhava                                   O povo de Deus era rico em nada só tinha esperança e o pó da estrada  .. TAMBÉM SOU TEU POVO SENHOR    E ESTOU NESSA ESTRADA ... SOMENTE A TUA GRAÇA ME BASTA E MAIS  NADA. (2X)  o povo de deus também vacilava, às vezes custava a crer no amor. o povo de deus, chorando rezava, pedia perdão e recomeçava                       O Povo de Deus também teve fome e Tu lhe mandaste o pão lá do céu.  O Povo de Deus, cantando deu graças, provou teu amor, teu amor que não passa.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Povo de Deus  PESTANA  3°CASA                              COMUNHÃO                                                                E                                 B7                        F#m                               E                  O povo de Deus no deserto andava mas à sua frente alguém caminhava                       E                             B7                            F#m                           A O povo de Deus era rico em nada só tinha esperança e o pó da estrada                                      A                    B7                               E         ... Também sou teu povo senhor    e estou nessa estrada                                   B7                                      E ... Somente a tua graça me basta e mais  nada. (2x)                        E                              B7                         F#m                         E      O Povo de Deus também vacilava, às vezes custava a crer no amor.                       E                              B7                       F#m                  E O Povo de Deus, chorando rezava, pedia perdão e recomeçava                                            E                               B7                             F#m                          E  O Povo de Deus também teve fome e Tu lhe mandaste o pão lá do céu.                       E                                    B7                              F#m                                     E O Povo de Deus, cantando deu graças, provou teu amor, teu amor que não passa.                        E                              B7                     F#m                                E     O Povo de Deus ao longe avistou a terra querida que amor preparou.                       E                             B7                           F#m                                      E O Povo de Deus, corria e cantava e nos seu louvores, seu poder proclamava </dc:title>
  <dc:creator>Usuário do Windows</dc:creator>
  <cp:lastModifiedBy>MARCELO</cp:lastModifiedBy>
  <cp:revision>6</cp:revision>
  <dcterms:created xsi:type="dcterms:W3CDTF">2015-03-15T00:59:12Z</dcterms:created>
  <dcterms:modified xsi:type="dcterms:W3CDTF">2016-03-19T22:08:10Z</dcterms:modified>
</cp:coreProperties>
</file>