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1440F-1EC2-4DAA-8050-843CE68F91D1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AD1FF-6C16-4FDE-AD87-73C558F3EA4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Em                   G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é Rei, o Senhor é meu Pastor e Rei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G       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é Rei, o Senhor é meu Pastor e Rei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</a:t>
            </a:r>
          </a:p>
          <a:p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está no céu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Senhor está no mar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               C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extensão do infinito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G   D                Em                  C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Está no céu, está no mar, na extensão do infinito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G    D               Em                  C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Está no céu, está no mar, na extensão do infinito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Quando eu vacilar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não temerei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                  C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Pois o Senhor está comigo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6AD1FF-6C16-4FDE-AD87-73C558F3EA4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3830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2696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4319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9485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875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227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121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17646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8835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9139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9050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48BD3-8C5A-40FA-915E-6CDB8FC88740}" type="datetimeFigureOut">
              <a:rPr lang="pt-BR" smtClean="0"/>
              <a:pPr/>
              <a:t>24/11/2018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98C7C-1A5C-477E-871B-52535B23F7F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5007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Senhor é Rei, o Senhor é meu Pastor e Rei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Senhor é Rei, o Senhor é meu Pastor e Rei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Senhor está no céu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O </a:t>
            </a:r>
            <a:r>
              <a:rPr lang="pt-BR" sz="4000" dirty="0">
                <a:solidFill>
                  <a:srgbClr val="FFFF00"/>
                </a:solidFill>
              </a:rPr>
              <a:t>Senhor está no mar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Na </a:t>
            </a:r>
            <a:r>
              <a:rPr lang="pt-BR" sz="4000" dirty="0">
                <a:solidFill>
                  <a:srgbClr val="FFFF00"/>
                </a:solidFill>
              </a:rPr>
              <a:t>extensão do infinito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ESTÁ NO CÉU, ESTÁ NO MAR, NA EXTENSÃO DO INFINITO (2x)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>
                <a:solidFill>
                  <a:srgbClr val="FFFF00"/>
                </a:solidFill>
              </a:rPr>
              <a:t/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Quando </a:t>
            </a:r>
            <a:r>
              <a:rPr lang="pt-BR" sz="4000" dirty="0">
                <a:solidFill>
                  <a:srgbClr val="FFFF00"/>
                </a:solidFill>
              </a:rPr>
              <a:t>eu vacilar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Eu </a:t>
            </a:r>
            <a:r>
              <a:rPr lang="pt-BR" sz="4000" dirty="0">
                <a:solidFill>
                  <a:srgbClr val="FFFF00"/>
                </a:solidFill>
              </a:rPr>
              <a:t>não temerei</a:t>
            </a:r>
            <a:br>
              <a:rPr lang="pt-BR" sz="4000" dirty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Pois </a:t>
            </a:r>
            <a:r>
              <a:rPr lang="pt-BR" sz="4000" dirty="0">
                <a:solidFill>
                  <a:srgbClr val="FFFF00"/>
                </a:solidFill>
              </a:rPr>
              <a:t>o Senhor está comigo</a:t>
            </a:r>
            <a:br>
              <a:rPr lang="pt-BR" sz="4000" dirty="0">
                <a:solidFill>
                  <a:srgbClr val="FFFF00"/>
                </a:solidFill>
              </a:rPr>
            </a:b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64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O Senhor é Rei, o Senhor é meu Pastor e Rei O Senhor é Rei, o Senhor é meu Pastor e Rei O Senhor está no céu O Senhor está no mar Na extensão do infinito  ESTÁ NO CÉU, ESTÁ NO MAR, NA EXTENSÃO DO INFINITO (2x)  Quando eu vacilar Eu não temerei Pois o Senhor está comigo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 SENHOR E REI  Em                      G                                             D O Senhor é Rei, o Senhor é meu Pastor e Rei Em                      G                                             D O Senhor é Rei, o Senhor é meu Pastor e Rei Em                    O Senhor está no céu G O Senhor está no mar D               C             D Na extensão do infinito                 G   D                Em                  C                D Está no céu, está no mar, na extensão do infinito                G    D               Em                  C                D Está no céu, está no mar, na extensão do infinito  Em                Quando eu vacilar G Eu não temerei D                  C                  D Pois o Senhor está comigo </dc:title>
  <dc:creator>Usuário do Windows</dc:creator>
  <cp:lastModifiedBy>MARCELO</cp:lastModifiedBy>
  <cp:revision>3</cp:revision>
  <dcterms:created xsi:type="dcterms:W3CDTF">2015-03-13T00:36:05Z</dcterms:created>
  <dcterms:modified xsi:type="dcterms:W3CDTF">2018-11-24T19:37:38Z</dcterms:modified>
</cp:coreProperties>
</file>