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72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G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G                    F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Mas eu me volto para o senhor espero em Deus meu salvador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G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G                 C  G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e o meu Deus me atendera     me atenderá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C                         G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F                      G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Não cante vitoria ao inimigo se eu caio depois me levanto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   G              F</a:t>
            </a:r>
            <a:r>
              <a:rPr lang="pt-BR" sz="1200" baseline="0" dirty="0" smtClean="0">
                <a:solidFill>
                  <a:srgbClr val="FFFF00"/>
                </a:solidFill>
              </a:rPr>
              <a:t>       </a:t>
            </a:r>
            <a:r>
              <a:rPr lang="pt-BR" sz="1200" baseline="0" smtClean="0">
                <a:solidFill>
                  <a:srgbClr val="FFFF00"/>
                </a:solidFill>
              </a:rPr>
              <a:t>G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e mesmo que eu more nas trevas o senhor é minha luz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29/04/2017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5400" dirty="0" smtClean="0">
                <a:solidFill>
                  <a:srgbClr val="FFFF00"/>
                </a:solidFill>
              </a:rPr>
              <a:t>   </a:t>
            </a:r>
            <a:r>
              <a:rPr lang="pt-BR" sz="5400" dirty="0" smtClean="0">
                <a:solidFill>
                  <a:srgbClr val="FFFF00"/>
                </a:solidFill>
              </a:rPr>
              <a:t>Mas eu me volto para o senhor espero em Deus meu salvador e o meu Deus me atendera (2x) me atenderá </a:t>
            </a:r>
          </a:p>
          <a:p>
            <a:r>
              <a:rPr lang="pt-BR" sz="5400" dirty="0" smtClean="0">
                <a:solidFill>
                  <a:srgbClr val="FFFF00"/>
                </a:solidFill>
              </a:rPr>
              <a:t>Não cante vitoria ao inimigo se eu calo depois me levanto e mesmo que eu more nas trevas o senhor é minha luz (2x)</a:t>
            </a:r>
            <a:endParaRPr lang="pt-BR" sz="5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118</Words>
  <Application>Microsoft Office PowerPoint</Application>
  <PresentationFormat>Apresentação na tela (4:3)</PresentationFormat>
  <Paragraphs>11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13</cp:revision>
  <dcterms:created xsi:type="dcterms:W3CDTF">2016-06-04T17:36:16Z</dcterms:created>
  <dcterms:modified xsi:type="dcterms:W3CDTF">2017-04-29T14:02:28Z</dcterms:modified>
</cp:coreProperties>
</file>