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A6D2-A11C-4C07-BAA8-6C03C6F08048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59CA-C9D4-43CD-B92C-4595B0A5C9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9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A6D2-A11C-4C07-BAA8-6C03C6F08048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59CA-C9D4-43CD-B92C-4595B0A5C9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09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A6D2-A11C-4C07-BAA8-6C03C6F08048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59CA-C9D4-43CD-B92C-4595B0A5C9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08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A6D2-A11C-4C07-BAA8-6C03C6F08048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59CA-C9D4-43CD-B92C-4595B0A5C9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48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A6D2-A11C-4C07-BAA8-6C03C6F08048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59CA-C9D4-43CD-B92C-4595B0A5C9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75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A6D2-A11C-4C07-BAA8-6C03C6F08048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59CA-C9D4-43CD-B92C-4595B0A5C9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34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A6D2-A11C-4C07-BAA8-6C03C6F08048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59CA-C9D4-43CD-B92C-4595B0A5C9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26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A6D2-A11C-4C07-BAA8-6C03C6F08048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59CA-C9D4-43CD-B92C-4595B0A5C9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81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A6D2-A11C-4C07-BAA8-6C03C6F08048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59CA-C9D4-43CD-B92C-4595B0A5C9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42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A6D2-A11C-4C07-BAA8-6C03C6F08048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59CA-C9D4-43CD-B92C-4595B0A5C9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40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A6D2-A11C-4C07-BAA8-6C03C6F08048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59CA-C9D4-43CD-B92C-4595B0A5C9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41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4A6D2-A11C-4C07-BAA8-6C03C6F08048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C59CA-C9D4-43CD-B92C-4595B0A5C9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52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pt-BR" sz="2400" dirty="0" smtClean="0">
                <a:solidFill>
                  <a:schemeClr val="bg1"/>
                </a:solidFill>
              </a:rPr>
              <a:t>O SENHOR TEM MUITOS FILHOS 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smtClean="0">
                <a:solidFill>
                  <a:schemeClr val="bg1"/>
                </a:solidFill>
              </a:rPr>
              <a:t>           D                                                                    A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O senhor  tem muitos filhos muitos filhos ele tem                   REFRÃO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smtClean="0">
                <a:solidFill>
                  <a:schemeClr val="bg1"/>
                </a:solidFill>
              </a:rPr>
              <a:t>                                                                G         A           D              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eu sou um deles vocês também louvemos ao senhor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D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braço direito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D 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braço direito, braço esquerdo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D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braço direito, braço esquerdo, perna direita</a:t>
            </a:r>
            <a:r>
              <a:rPr lang="pt-BR" sz="2400" dirty="0">
                <a:solidFill>
                  <a:schemeClr val="bg1"/>
                </a:solidFill>
              </a:rPr>
              <a:t/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D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braço direito, </a:t>
            </a:r>
            <a:r>
              <a:rPr lang="pt-BR" sz="2400" dirty="0">
                <a:solidFill>
                  <a:schemeClr val="bg1"/>
                </a:solidFill>
              </a:rPr>
              <a:t>braço </a:t>
            </a:r>
            <a:r>
              <a:rPr lang="pt-BR" sz="2400" dirty="0" smtClean="0">
                <a:solidFill>
                  <a:schemeClr val="bg1"/>
                </a:solidFill>
              </a:rPr>
              <a:t>esquerdo, </a:t>
            </a:r>
            <a:r>
              <a:rPr lang="pt-BR" sz="2400" dirty="0">
                <a:solidFill>
                  <a:schemeClr val="bg1"/>
                </a:solidFill>
              </a:rPr>
              <a:t>perna </a:t>
            </a:r>
            <a:r>
              <a:rPr lang="pt-BR" sz="2400" dirty="0" smtClean="0">
                <a:solidFill>
                  <a:schemeClr val="bg1"/>
                </a:solidFill>
              </a:rPr>
              <a:t>direita, </a:t>
            </a:r>
            <a:r>
              <a:rPr lang="pt-BR" sz="2400" dirty="0">
                <a:solidFill>
                  <a:schemeClr val="bg1"/>
                </a:solidFill>
              </a:rPr>
              <a:t>perna esquerda</a:t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D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braço </a:t>
            </a:r>
            <a:r>
              <a:rPr lang="pt-BR" sz="2400" dirty="0">
                <a:solidFill>
                  <a:schemeClr val="bg1"/>
                </a:solidFill>
              </a:rPr>
              <a:t>direito, braço esquerdo, perna direita, perna </a:t>
            </a:r>
            <a:r>
              <a:rPr lang="pt-BR" sz="2400" dirty="0" smtClean="0">
                <a:solidFill>
                  <a:schemeClr val="bg1"/>
                </a:solidFill>
              </a:rPr>
              <a:t>esquerda, balança </a:t>
            </a:r>
            <a:r>
              <a:rPr lang="pt-BR" sz="2400" dirty="0">
                <a:solidFill>
                  <a:schemeClr val="bg1"/>
                </a:solidFill>
              </a:rPr>
              <a:t>a cabeça</a:t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>D</a:t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>braço direito, braço esquerdo, perna direita, perna esquerda, balança a cabeça</a:t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E ABRAÇA O IRMÃO</a:t>
            </a:r>
            <a:r>
              <a:rPr lang="pt-BR" sz="2400" dirty="0">
                <a:solidFill>
                  <a:schemeClr val="bg1"/>
                </a:solidFill>
              </a:rPr>
              <a:t/>
            </a:r>
            <a:br>
              <a:rPr lang="pt-BR" sz="2400" dirty="0">
                <a:solidFill>
                  <a:schemeClr val="bg1"/>
                </a:solidFill>
              </a:rPr>
            </a:b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3" name="Chave direita 2"/>
          <p:cNvSpPr/>
          <p:nvPr/>
        </p:nvSpPr>
        <p:spPr>
          <a:xfrm>
            <a:off x="5940152" y="548680"/>
            <a:ext cx="864096" cy="15121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13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O SENHOR TEM MUITOS FILHOS              D                                                                    A O senhor  tem muitos filhos muitos filhos ele tem                   REFRÃO                                                                  G         A           D               eu sou um deles vocês também louvemos ao senhor D braço direito D  braço direito, braço esquerdo D braço direito, braço esquerdo, perna direita D braço direito, braço esquerdo, perna direita, perna esquerda D braço direito, braço esquerdo, perna direita, perna esquerda, balança a cabeça D braço direito, braço esquerdo, perna direita, perna esquerda, balança a cabeça E ABRAÇA O IRMÃO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SENHOR TEM MUITOS FILHOS              D                                                                    A O senhor  tem muitos filhos muitos filhos ele tem                   REFRÃO                                                                  G         A           D               eu sou um deles vocês também louvemos ao senhor D braço direito D  braço direito, braço esquerdo D braço direito, braço esquerdo, perna direita D braço direito, braço esquerdo, perna direita, perna esquerda D braço direito, braço esquerdo, perna direita, perna esquerda, balança a cabeça D braço direito, braço esquerdo, perna direita, perna esquerda, balança a cabeça E ABRAÇA O IRMÃO </dc:title>
  <dc:creator>Usuário do Windows</dc:creator>
  <cp:lastModifiedBy>Usuário do Windows</cp:lastModifiedBy>
  <cp:revision>1</cp:revision>
  <dcterms:created xsi:type="dcterms:W3CDTF">2015-03-13T00:42:50Z</dcterms:created>
  <dcterms:modified xsi:type="dcterms:W3CDTF">2015-03-13T00:43:13Z</dcterms:modified>
</cp:coreProperties>
</file>