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>
                <a:solidFill>
                  <a:srgbClr val="FFFF00"/>
                </a:solidFill>
              </a:rPr>
              <a:t>        D                       Em            A                  D              Bm</a:t>
            </a:r>
          </a:p>
          <a:p>
            <a:r>
              <a:rPr lang="pt-BR" smtClean="0">
                <a:solidFill>
                  <a:srgbClr val="FFFF00"/>
                </a:solidFill>
              </a:rPr>
              <a:t>Obrigado ao home do campo Pelo leite café e o pão Deus abençoe os braços que </a:t>
            </a:r>
          </a:p>
          <a:p>
            <a:r>
              <a:rPr lang="pt-BR" smtClean="0">
                <a:solidFill>
                  <a:srgbClr val="FFFF00"/>
                </a:solidFill>
              </a:rPr>
              <a:t>  Em         A                      D          G                          Em              A</a:t>
            </a:r>
          </a:p>
          <a:p>
            <a:r>
              <a:rPr lang="pt-BR" smtClean="0">
                <a:solidFill>
                  <a:srgbClr val="FFFF00"/>
                </a:solidFill>
              </a:rPr>
              <a:t>fazem O suado cultivo do chão Obrigado ao homem do campo pela carne o </a:t>
            </a:r>
          </a:p>
          <a:p>
            <a:r>
              <a:rPr lang="pt-BR" smtClean="0">
                <a:solidFill>
                  <a:srgbClr val="FFFF00"/>
                </a:solidFill>
              </a:rPr>
              <a:t>                  D          Bm                       Em           A                        D</a:t>
            </a:r>
          </a:p>
          <a:p>
            <a:r>
              <a:rPr lang="pt-BR" smtClean="0">
                <a:solidFill>
                  <a:srgbClr val="FFFF00"/>
                </a:solidFill>
              </a:rPr>
              <a:t>arroz e o feijão Os legumes, verduras e frutas E as ervas do nosso sertão </a:t>
            </a:r>
          </a:p>
          <a:p>
            <a:r>
              <a:rPr lang="pt-BR" smtClean="0">
                <a:solidFill>
                  <a:srgbClr val="FFFF00"/>
                </a:solidFill>
              </a:rPr>
              <a:t>       E                           A                    E                    A             G</a:t>
            </a:r>
          </a:p>
          <a:p>
            <a:r>
              <a:rPr lang="pt-BR" smtClean="0">
                <a:solidFill>
                  <a:srgbClr val="FFFF00"/>
                </a:solidFill>
              </a:rPr>
              <a:t>Obrigado ao homem do campo Pela madeira da construção Pelo couro </a:t>
            </a:r>
          </a:p>
          <a:p>
            <a:r>
              <a:rPr lang="pt-BR" smtClean="0">
                <a:solidFill>
                  <a:srgbClr val="FFFF00"/>
                </a:solidFill>
              </a:rPr>
              <a:t>                D                    A                        D</a:t>
            </a:r>
          </a:p>
          <a:p>
            <a:r>
              <a:rPr lang="pt-BR" smtClean="0">
                <a:solidFill>
                  <a:srgbClr val="FFFF00"/>
                </a:solidFill>
              </a:rPr>
              <a:t>e fios das roupas que agasalham a nossa nação </a:t>
            </a:r>
            <a:r>
              <a:rPr lang="pt-BR" sz="1100" smtClean="0">
                <a:solidFill>
                  <a:srgbClr val="FFFF00"/>
                </a:solidFill>
              </a:rPr>
              <a:t>(2x)</a:t>
            </a:r>
            <a:endParaRPr lang="pt-BR" smtClean="0">
              <a:solidFill>
                <a:srgbClr val="FFFF00"/>
              </a:solidFill>
            </a:endParaRPr>
          </a:p>
          <a:p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7F836-B482-4154-86CA-21EFD2E07085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>
                <a:solidFill>
                  <a:srgbClr val="FFFF00"/>
                </a:solidFill>
              </a:rPr>
              <a:t>        D                      Em                A                  D           Bm </a:t>
            </a:r>
          </a:p>
          <a:p>
            <a:r>
              <a:rPr lang="pt-BR" smtClean="0">
                <a:solidFill>
                  <a:srgbClr val="FFFF00"/>
                </a:solidFill>
              </a:rPr>
              <a:t>Obrigado ao home do campo O boiadeiro e o lavrador O patrão que dirige a </a:t>
            </a:r>
          </a:p>
          <a:p>
            <a:r>
              <a:rPr lang="pt-BR" smtClean="0">
                <a:solidFill>
                  <a:srgbClr val="FFFF00"/>
                </a:solidFill>
              </a:rPr>
              <a:t>    Em           A                         D         G                         Em                 A</a:t>
            </a:r>
          </a:p>
          <a:p>
            <a:r>
              <a:rPr lang="pt-BR" smtClean="0">
                <a:solidFill>
                  <a:srgbClr val="FFFF00"/>
                </a:solidFill>
              </a:rPr>
              <a:t>fazenda o irmão que dirige o trator Obrigado ao homem do campo O estudante </a:t>
            </a:r>
          </a:p>
          <a:p>
            <a:r>
              <a:rPr lang="pt-BR" smtClean="0">
                <a:solidFill>
                  <a:srgbClr val="FFFF00"/>
                </a:solidFill>
              </a:rPr>
              <a:t>             D                 Bm                   Em             A                       D</a:t>
            </a:r>
          </a:p>
          <a:p>
            <a:r>
              <a:rPr lang="pt-BR" smtClean="0">
                <a:solidFill>
                  <a:srgbClr val="FFFF00"/>
                </a:solidFill>
              </a:rPr>
              <a:t>e professor A quem fecunda o solo cansado Recuperando o antigo valor </a:t>
            </a:r>
          </a:p>
          <a:p>
            <a:r>
              <a:rPr lang="pt-BR" smtClean="0">
                <a:solidFill>
                  <a:srgbClr val="FFFF00"/>
                </a:solidFill>
              </a:rPr>
              <a:t>        E                          A              E                   A            G</a:t>
            </a:r>
          </a:p>
          <a:p>
            <a:r>
              <a:rPr lang="pt-BR" smtClean="0">
                <a:solidFill>
                  <a:srgbClr val="FFFF00"/>
                </a:solidFill>
              </a:rPr>
              <a:t>Obrigado ao homem do campo Do oeste e norte a sul Sertanejo de pele </a:t>
            </a:r>
          </a:p>
          <a:p>
            <a:r>
              <a:rPr lang="pt-BR" smtClean="0">
                <a:solidFill>
                  <a:srgbClr val="FFFF00"/>
                </a:solidFill>
              </a:rPr>
              <a:t>        D                       A                  D</a:t>
            </a:r>
          </a:p>
          <a:p>
            <a:r>
              <a:rPr lang="pt-BR" smtClean="0">
                <a:solidFill>
                  <a:srgbClr val="FFFF00"/>
                </a:solidFill>
              </a:rPr>
              <a:t>queimada Do sol que brilha no céu azul(2x) </a:t>
            </a:r>
          </a:p>
          <a:p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E5F57-C119-492F-B14A-CDAF2C45CC61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>
                <a:solidFill>
                  <a:srgbClr val="FFFF00"/>
                </a:solidFill>
              </a:rPr>
              <a:t>        D                      Em                         A                D           Bm</a:t>
            </a:r>
          </a:p>
          <a:p>
            <a:r>
              <a:rPr lang="pt-BR" smtClean="0">
                <a:solidFill>
                  <a:srgbClr val="FFFF00"/>
                </a:solidFill>
              </a:rPr>
              <a:t>Obrigado ao homem do campo Que deu a vida pelo Brasil Seus atletas heróis</a:t>
            </a:r>
          </a:p>
          <a:p>
            <a:r>
              <a:rPr lang="pt-BR" smtClean="0">
                <a:solidFill>
                  <a:srgbClr val="FFFF00"/>
                </a:solidFill>
              </a:rPr>
              <a:t>        Em                   A               D         G                         Em                                    </a:t>
            </a:r>
          </a:p>
          <a:p>
            <a:r>
              <a:rPr lang="pt-BR" smtClean="0">
                <a:solidFill>
                  <a:srgbClr val="FFFF00"/>
                </a:solidFill>
              </a:rPr>
              <a:t>e soldados que santa terra já cobriu Obrigado ao homem do campo Que ainda </a:t>
            </a:r>
          </a:p>
          <a:p>
            <a:r>
              <a:rPr lang="pt-BR" smtClean="0">
                <a:solidFill>
                  <a:srgbClr val="FFFF00"/>
                </a:solidFill>
              </a:rPr>
              <a:t>    A                  D            Bm                      Em           A                     D</a:t>
            </a:r>
          </a:p>
          <a:p>
            <a:r>
              <a:rPr lang="pt-BR" smtClean="0">
                <a:solidFill>
                  <a:srgbClr val="FFFF00"/>
                </a:solidFill>
              </a:rPr>
              <a:t>guarda o zelo a raiz Da cultura, da fé dos costumes E valores do nosso pais </a:t>
            </a:r>
          </a:p>
          <a:p>
            <a:r>
              <a:rPr lang="pt-BR" smtClean="0">
                <a:solidFill>
                  <a:srgbClr val="FFFF00"/>
                </a:solidFill>
              </a:rPr>
              <a:t>        E                          A                    E                A              G</a:t>
            </a:r>
          </a:p>
          <a:p>
            <a:r>
              <a:rPr lang="pt-BR" smtClean="0">
                <a:solidFill>
                  <a:srgbClr val="FFFF00"/>
                </a:solidFill>
              </a:rPr>
              <a:t>Obrigado ao homem do campo Pela semeadura do chão E pela conservação </a:t>
            </a:r>
          </a:p>
          <a:p>
            <a:r>
              <a:rPr lang="pt-BR" smtClean="0">
                <a:solidFill>
                  <a:srgbClr val="FFFF00"/>
                </a:solidFill>
              </a:rPr>
              <a:t>         D                A                        D</a:t>
            </a:r>
          </a:p>
          <a:p>
            <a:r>
              <a:rPr lang="pt-BR" smtClean="0">
                <a:solidFill>
                  <a:srgbClr val="FFFF00"/>
                </a:solidFill>
              </a:rPr>
              <a:t>do folclore Empunhando a viola na mão(2x)  </a:t>
            </a:r>
          </a:p>
          <a:p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3188D-DC0A-4A4A-B6C0-48D19CF2CDEE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ubtítulo 2"/>
          <p:cNvSpPr>
            <a:spLocks noGrp="1"/>
          </p:cNvSpPr>
          <p:nvPr>
            <p:ph type="subTitle" idx="1"/>
          </p:nvPr>
        </p:nvSpPr>
        <p:spPr bwMode="auto">
          <a:xfrm>
            <a:off x="0" y="-214884"/>
            <a:ext cx="9144000" cy="7072884"/>
          </a:xfrm>
          <a:solidFill>
            <a:schemeClr val="tx1"/>
          </a:solidFill>
          <a:ln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r>
              <a:rPr lang="pt-BR" sz="4400" dirty="0" smtClean="0">
                <a:solidFill>
                  <a:srgbClr val="FFFF00"/>
                </a:solidFill>
              </a:rPr>
              <a:t>Obrigado ao home do campo Pelo leite café e o pão Deus abençoe os braços que fazem O suado cultivo do chão Obrigado ao homem do campo pela carne o arroz e o feijão Os legumes, verduras e frutas E as ervas do nosso sertão Obrigado ao homem do campo Pela madeira da construção Pelo couro e fios das roupas que agasalham a nossa nação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(2x)</a:t>
            </a:r>
            <a:endParaRPr lang="pt-BR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ubtítulo 2"/>
          <p:cNvSpPr>
            <a:spLocks noGrp="1"/>
          </p:cNvSpPr>
          <p:nvPr>
            <p:ph type="subTitle" idx="1"/>
          </p:nvPr>
        </p:nvSpPr>
        <p:spPr bwMode="auto">
          <a:xfrm>
            <a:off x="0" y="-214884"/>
            <a:ext cx="9144000" cy="7072884"/>
          </a:xfrm>
          <a:solidFill>
            <a:schemeClr val="tx1"/>
          </a:solidFill>
          <a:ln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r>
              <a:rPr lang="pt-BR" sz="4400" dirty="0" smtClean="0">
                <a:solidFill>
                  <a:srgbClr val="FFFF00"/>
                </a:solidFill>
              </a:rPr>
              <a:t>Obrigado ao home do campo O boiadeiro e o lavrador O patrão que dirige a fazenda o irmão que dirige o trator Obrigado ao homem do campo O estudante e professor A quem fecunda o solo cansado Recuperando o antigo valor Obrigado ao homem do campo Do oeste e norte a sul Sertanejo de pele queimada Do sol que brilha no céu azul(2x) </a:t>
            </a:r>
            <a:endParaRPr lang="pt-BR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ubtítulo 2"/>
          <p:cNvSpPr>
            <a:spLocks noGrp="1"/>
          </p:cNvSpPr>
          <p:nvPr>
            <p:ph type="subTitle" idx="1"/>
          </p:nvPr>
        </p:nvSpPr>
        <p:spPr bwMode="auto">
          <a:xfrm>
            <a:off x="0" y="-214884"/>
            <a:ext cx="9144000" cy="7072884"/>
          </a:xfrm>
          <a:solidFill>
            <a:schemeClr val="tx1"/>
          </a:solidFill>
          <a:ln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r>
              <a:rPr lang="pt-BR" sz="4400" dirty="0" smtClean="0">
                <a:solidFill>
                  <a:srgbClr val="FFFF00"/>
                </a:solidFill>
              </a:rPr>
              <a:t>Obrigado ao homem do campo Que deu a vida pelo Brasil Seus atletas heróis e soldados que santa terra já cobriu Obrigado ao homem do campo Que ainda guarda o zelo a raiz Da cultura, da fé dos costumes E valores do nosso pais Obrigado ao homem do campo Pela semeadura do chão E pela conservação do folclore Empunhando a viola na mão(2x)  </a:t>
            </a:r>
            <a:endParaRPr lang="pt-BR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486</Words>
  <Application>Microsoft Office PowerPoint</Application>
  <PresentationFormat>Apresentação na tela (4:3)</PresentationFormat>
  <Paragraphs>36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20</cp:revision>
  <dcterms:created xsi:type="dcterms:W3CDTF">2016-06-04T17:36:16Z</dcterms:created>
  <dcterms:modified xsi:type="dcterms:W3CDTF">2018-07-21T19:31:54Z</dcterms:modified>
</cp:coreProperties>
</file>