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1644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01/04/2018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dirty="0" smtClean="0">
                <a:solidFill>
                  <a:srgbClr val="FFFF00"/>
                </a:solidFill>
              </a:rPr>
              <a:t>        E                                           B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Não foi o coelhinho que morreu na cruz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                                   E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Que foi crucificado foi meu Jesus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                                               A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Na sexta ele morreu mas morto não ficou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                 B                   E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Domingo de manhã ele ressuscitou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B                                    E                             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Na páscoa comemora ressurreição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         B                                      E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Mas muita gente nem se lembra disso não 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            B                                   E</a:t>
            </a:r>
          </a:p>
          <a:p>
            <a:r>
              <a:rPr lang="pt-BR" sz="1200" dirty="0" smtClean="0">
                <a:solidFill>
                  <a:srgbClr val="FFFF00"/>
                </a:solidFill>
              </a:rPr>
              <a:t>Existe muita gente que não dá valor </a:t>
            </a:r>
          </a:p>
          <a:p>
            <a:r>
              <a:rPr lang="pt-BR" sz="1200" smtClean="0">
                <a:solidFill>
                  <a:srgbClr val="FFFF00"/>
                </a:solidFill>
              </a:rPr>
              <a:t>                 A</a:t>
            </a:r>
            <a:r>
              <a:rPr lang="pt-BR" sz="1200" baseline="0" smtClean="0">
                <a:solidFill>
                  <a:srgbClr val="FFFF00"/>
                </a:solidFill>
              </a:rPr>
              <a:t>           B                  E</a:t>
            </a:r>
            <a:endParaRPr lang="pt-BR" sz="1200" dirty="0" smtClean="0">
              <a:solidFill>
                <a:srgbClr val="FFFF00"/>
              </a:solidFill>
            </a:endParaRPr>
          </a:p>
          <a:p>
            <a:r>
              <a:rPr lang="pt-BR" sz="1200" dirty="0" smtClean="0">
                <a:solidFill>
                  <a:srgbClr val="FFFF00"/>
                </a:solidFill>
              </a:rPr>
              <a:t>Ao grande sacrifício do meu salvador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01/04/2018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01/04/2018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01/04/2018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01/04/2018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01/04/2018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01/04/2018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01/04/2018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01/04/2018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01/04/2018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01/04/2018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01/04/2018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01/04/2018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-214338"/>
            <a:ext cx="9144000" cy="7072338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pt-BR" sz="4000" dirty="0" smtClean="0">
                <a:solidFill>
                  <a:srgbClr val="FFFF00"/>
                </a:solidFill>
              </a:rPr>
              <a:t>Não foi o coelhinho que morreu na cruz </a:t>
            </a:r>
          </a:p>
          <a:p>
            <a:r>
              <a:rPr lang="pt-BR" sz="4000" dirty="0" smtClean="0">
                <a:solidFill>
                  <a:srgbClr val="FFFF00"/>
                </a:solidFill>
              </a:rPr>
              <a:t>Que foi crucificado foi meu Jesus </a:t>
            </a:r>
          </a:p>
          <a:p>
            <a:r>
              <a:rPr lang="pt-BR" sz="4000" dirty="0" smtClean="0">
                <a:solidFill>
                  <a:srgbClr val="FFFF00"/>
                </a:solidFill>
              </a:rPr>
              <a:t>Na sexta ele morreu mas morto não ficou </a:t>
            </a:r>
          </a:p>
          <a:p>
            <a:r>
              <a:rPr lang="pt-BR" sz="4000" dirty="0" smtClean="0">
                <a:solidFill>
                  <a:srgbClr val="FFFF00"/>
                </a:solidFill>
              </a:rPr>
              <a:t>Domingo de manhã ele ressuscitou</a:t>
            </a:r>
          </a:p>
          <a:p>
            <a:endParaRPr lang="pt-BR" sz="4000" dirty="0" smtClean="0">
              <a:solidFill>
                <a:srgbClr val="FFFF00"/>
              </a:solidFill>
            </a:endParaRPr>
          </a:p>
          <a:p>
            <a:r>
              <a:rPr lang="pt-BR" sz="4000" dirty="0" smtClean="0">
                <a:solidFill>
                  <a:srgbClr val="FFFF00"/>
                </a:solidFill>
              </a:rPr>
              <a:t>Na páscoa comemora ressurreição </a:t>
            </a:r>
          </a:p>
          <a:p>
            <a:r>
              <a:rPr lang="pt-BR" sz="4000" dirty="0" smtClean="0">
                <a:solidFill>
                  <a:srgbClr val="FFFF00"/>
                </a:solidFill>
              </a:rPr>
              <a:t>Mas muita gente nem se lembra disso não </a:t>
            </a:r>
          </a:p>
          <a:p>
            <a:r>
              <a:rPr lang="pt-BR" sz="4000" dirty="0" smtClean="0">
                <a:solidFill>
                  <a:srgbClr val="FFFF00"/>
                </a:solidFill>
              </a:rPr>
              <a:t>Existe muita gente que não dá valor </a:t>
            </a:r>
          </a:p>
          <a:p>
            <a:r>
              <a:rPr lang="pt-BR" sz="4000" dirty="0" smtClean="0">
                <a:solidFill>
                  <a:srgbClr val="FFFF00"/>
                </a:solidFill>
              </a:rPr>
              <a:t>Ao grande sacrifício do meu salvador</a:t>
            </a:r>
            <a:endParaRPr lang="pt-BR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128</Words>
  <Application>Microsoft Office PowerPoint</Application>
  <PresentationFormat>Apresentação na tela (4:3)</PresentationFormat>
  <Paragraphs>26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18</cp:revision>
  <dcterms:created xsi:type="dcterms:W3CDTF">2016-06-04T17:36:16Z</dcterms:created>
  <dcterms:modified xsi:type="dcterms:W3CDTF">2018-04-01T05:24:30Z</dcterms:modified>
</cp:coreProperties>
</file>