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165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AEA01-D84F-4EA7-BDC2-263BFF7F94B3}" type="datetimeFigureOut">
              <a:rPr lang="pt-BR" smtClean="0"/>
              <a:t>02/08/2019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81E3B-2100-46DF-9493-7ECE845B3794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pt-BR" sz="1200" dirty="0" smtClean="0"/>
              <a:t> E                 A                B</a:t>
            </a:r>
          </a:p>
          <a:p>
            <a:pPr algn="l"/>
            <a:r>
              <a:rPr lang="pt-BR" sz="1200" dirty="0" smtClean="0"/>
              <a:t>Padre quer dizer pai mas que tem muitos filhos</a:t>
            </a:r>
          </a:p>
          <a:p>
            <a:pPr algn="l"/>
            <a:r>
              <a:rPr lang="pt-BR" sz="1200" dirty="0" smtClean="0"/>
              <a:t>G#m                       C#m             F#m                   B              E </a:t>
            </a:r>
          </a:p>
          <a:p>
            <a:pPr algn="l"/>
            <a:r>
              <a:rPr lang="pt-BR" sz="1200" dirty="0" smtClean="0"/>
              <a:t>Tantos quanto as estrela do céu muito como as areias do mar</a:t>
            </a:r>
          </a:p>
          <a:p>
            <a:pPr algn="l"/>
            <a:r>
              <a:rPr lang="pt-BR" sz="1200" dirty="0" smtClean="0"/>
              <a:t>                            E7             A                                                                 </a:t>
            </a:r>
          </a:p>
          <a:p>
            <a:pPr algn="l"/>
            <a:r>
              <a:rPr lang="pt-BR" sz="1200" dirty="0" smtClean="0"/>
              <a:t>Padre é compartilhar os segredos de Deus</a:t>
            </a:r>
          </a:p>
          <a:p>
            <a:pPr algn="l"/>
            <a:r>
              <a:rPr lang="pt-BR" sz="1200" dirty="0" smtClean="0"/>
              <a:t> B              G#m                     C#m  F#m       B             E</a:t>
            </a:r>
          </a:p>
          <a:p>
            <a:pPr algn="l"/>
            <a:r>
              <a:rPr lang="pt-BR" sz="1200" dirty="0" smtClean="0"/>
              <a:t>canto pois Deus me deu este bem   </a:t>
            </a:r>
            <a:r>
              <a:rPr lang="pt-BR" sz="1200" dirty="0" smtClean="0">
                <a:solidFill>
                  <a:schemeClr val="tx1"/>
                </a:solidFill>
              </a:rPr>
              <a:t>eu sou padre também (3x)</a:t>
            </a:r>
          </a:p>
          <a:p>
            <a:pPr algn="l"/>
            <a:r>
              <a:rPr lang="pt-BR" sz="1200" dirty="0" smtClean="0"/>
              <a:t>  A                             E                     A                                   E</a:t>
            </a:r>
          </a:p>
          <a:p>
            <a:pPr algn="l"/>
            <a:r>
              <a:rPr lang="pt-BR" sz="1200" dirty="0" smtClean="0"/>
              <a:t>Meu caminho é o caminho de Deus os seus filhos são os meus</a:t>
            </a:r>
          </a:p>
          <a:p>
            <a:pPr algn="l"/>
            <a:r>
              <a:rPr lang="pt-BR" sz="1200" dirty="0" smtClean="0"/>
              <a:t> B             E                  B                     E</a:t>
            </a:r>
          </a:p>
          <a:p>
            <a:pPr algn="l"/>
            <a:r>
              <a:rPr lang="pt-BR" sz="1200" dirty="0" smtClean="0"/>
              <a:t>Seu amor é meu amor serei pai com meu senhor</a:t>
            </a:r>
          </a:p>
          <a:p>
            <a:pPr algn="l"/>
            <a:r>
              <a:rPr lang="pt-BR" sz="1200" dirty="0" smtClean="0"/>
              <a:t> A                                         E      A                                   E</a:t>
            </a:r>
          </a:p>
          <a:p>
            <a:pPr algn="l"/>
            <a:r>
              <a:rPr lang="pt-BR" sz="1200" dirty="0" smtClean="0"/>
              <a:t>Minha alegria é alegria de Deus seus segredos são os meus </a:t>
            </a:r>
          </a:p>
          <a:p>
            <a:pPr algn="l"/>
            <a:r>
              <a:rPr lang="pt-BR" sz="1200" dirty="0" smtClean="0"/>
              <a:t>  B                                E               B                E</a:t>
            </a:r>
          </a:p>
          <a:p>
            <a:pPr algn="l"/>
            <a:r>
              <a:rPr lang="pt-BR" sz="1200" smtClean="0"/>
              <a:t>Somos um ele assim quis vou cantando sou feliz 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81E3B-2100-46DF-9493-7ECE845B3794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3524-6674-499B-AE84-52287056B556}" type="datetimeFigureOut">
              <a:rPr lang="pt-BR" smtClean="0"/>
              <a:pPr/>
              <a:t>02/08/2019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7889-9326-4C12-BA45-6778DB5E539B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3524-6674-499B-AE84-52287056B556}" type="datetimeFigureOut">
              <a:rPr lang="pt-BR" smtClean="0"/>
              <a:pPr/>
              <a:t>02/08/2019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7889-9326-4C12-BA45-6778DB5E539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3524-6674-499B-AE84-52287056B556}" type="datetimeFigureOut">
              <a:rPr lang="pt-BR" smtClean="0"/>
              <a:pPr/>
              <a:t>02/08/2019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7889-9326-4C12-BA45-6778DB5E539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3524-6674-499B-AE84-52287056B556}" type="datetimeFigureOut">
              <a:rPr lang="pt-BR" smtClean="0"/>
              <a:pPr/>
              <a:t>02/08/2019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7889-9326-4C12-BA45-6778DB5E539B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3524-6674-499B-AE84-52287056B556}" type="datetimeFigureOut">
              <a:rPr lang="pt-BR" smtClean="0"/>
              <a:pPr/>
              <a:t>02/08/2019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7889-9326-4C12-BA45-6778DB5E539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3524-6674-499B-AE84-52287056B556}" type="datetimeFigureOut">
              <a:rPr lang="pt-BR" smtClean="0"/>
              <a:pPr/>
              <a:t>02/08/2019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7889-9326-4C12-BA45-6778DB5E539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3524-6674-499B-AE84-52287056B556}" type="datetimeFigureOut">
              <a:rPr lang="pt-BR" smtClean="0"/>
              <a:pPr/>
              <a:t>02/08/2019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7889-9326-4C12-BA45-6778DB5E539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3524-6674-499B-AE84-52287056B556}" type="datetimeFigureOut">
              <a:rPr lang="pt-BR" smtClean="0"/>
              <a:pPr/>
              <a:t>02/08/2019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7889-9326-4C12-BA45-6778DB5E539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3524-6674-499B-AE84-52287056B556}" type="datetimeFigureOut">
              <a:rPr lang="pt-BR" smtClean="0"/>
              <a:pPr/>
              <a:t>02/08/2019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7889-9326-4C12-BA45-6778DB5E539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3524-6674-499B-AE84-52287056B556}" type="datetimeFigureOut">
              <a:rPr lang="pt-BR" smtClean="0"/>
              <a:pPr/>
              <a:t>02/08/2019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7889-9326-4C12-BA45-6778DB5E539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3524-6674-499B-AE84-52287056B556}" type="datetimeFigureOut">
              <a:rPr lang="pt-BR" smtClean="0"/>
              <a:pPr/>
              <a:t>02/08/2019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7889-9326-4C12-BA45-6778DB5E539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C9A53524-6674-499B-AE84-52287056B556}" type="datetimeFigureOut">
              <a:rPr lang="pt-BR" smtClean="0"/>
              <a:pPr/>
              <a:t>02/08/2019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F83A7889-9326-4C12-BA45-6778DB5E539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7504" y="0"/>
            <a:ext cx="9036496" cy="6858000"/>
          </a:xfrm>
        </p:spPr>
        <p:txBody>
          <a:bodyPr>
            <a:noAutofit/>
          </a:bodyPr>
          <a:lstStyle/>
          <a:p>
            <a:pPr algn="l"/>
            <a:r>
              <a:rPr lang="pt-BR" sz="3200" dirty="0" smtClean="0">
                <a:solidFill>
                  <a:srgbClr val="FFFF00"/>
                </a:solidFill>
              </a:rPr>
              <a:t>PADRE QUER DIZER PAI MAS QUE TEM MUITOS FILHOS TANTOS QUANTO AS ESTRELA DO CÉU MUITO COMO AS AREIAS DO MAR PADRE É COMPARTILHAR OS SEGREDOS DE DEUS</a:t>
            </a:r>
          </a:p>
          <a:p>
            <a:pPr algn="l"/>
            <a:r>
              <a:rPr lang="pt-BR" sz="3200" dirty="0" smtClean="0">
                <a:solidFill>
                  <a:srgbClr val="FFFF00"/>
                </a:solidFill>
              </a:rPr>
              <a:t>CANTO POIS DEUS ME DEU ESTE BEM   EU SOU PADRE TAMBÉM </a:t>
            </a:r>
          </a:p>
          <a:p>
            <a:pPr algn="l"/>
            <a:r>
              <a:rPr lang="pt-BR" sz="3200" dirty="0" smtClean="0">
                <a:solidFill>
                  <a:srgbClr val="FFFF00"/>
                </a:solidFill>
              </a:rPr>
              <a:t>Meu </a:t>
            </a:r>
            <a:r>
              <a:rPr lang="pt-BR" sz="3200" dirty="0" smtClean="0">
                <a:solidFill>
                  <a:srgbClr val="FFFF00"/>
                </a:solidFill>
              </a:rPr>
              <a:t>caminho é o caminho de Deus os seus filhos são os </a:t>
            </a:r>
            <a:r>
              <a:rPr lang="pt-BR" sz="3200" dirty="0" smtClean="0">
                <a:solidFill>
                  <a:srgbClr val="FFFF00"/>
                </a:solidFill>
              </a:rPr>
              <a:t>meus Seu </a:t>
            </a:r>
            <a:r>
              <a:rPr lang="pt-BR" sz="3200" dirty="0" smtClean="0">
                <a:solidFill>
                  <a:srgbClr val="FFFF00"/>
                </a:solidFill>
              </a:rPr>
              <a:t>amor é meu amor serei pai com meu senhor</a:t>
            </a:r>
          </a:p>
          <a:p>
            <a:pPr algn="l"/>
            <a:endParaRPr lang="pt-BR" sz="3200" smtClean="0">
              <a:solidFill>
                <a:srgbClr val="FFFF00"/>
              </a:solidFill>
            </a:endParaRPr>
          </a:p>
          <a:p>
            <a:pPr algn="l"/>
            <a:r>
              <a:rPr lang="pt-BR" sz="3200" smtClean="0">
                <a:solidFill>
                  <a:srgbClr val="FFFF00"/>
                </a:solidFill>
              </a:rPr>
              <a:t>Minha </a:t>
            </a:r>
            <a:r>
              <a:rPr lang="pt-BR" sz="3200" dirty="0" smtClean="0">
                <a:solidFill>
                  <a:srgbClr val="FFFF00"/>
                </a:solidFill>
              </a:rPr>
              <a:t>alegria é alegria de Deus seus segredos são os </a:t>
            </a:r>
            <a:r>
              <a:rPr lang="pt-BR" sz="3200" smtClean="0">
                <a:solidFill>
                  <a:srgbClr val="FFFF00"/>
                </a:solidFill>
              </a:rPr>
              <a:t>meus </a:t>
            </a:r>
            <a:r>
              <a:rPr lang="pt-BR" sz="3200" smtClean="0">
                <a:solidFill>
                  <a:srgbClr val="FFFF00"/>
                </a:solidFill>
              </a:rPr>
              <a:t> Somos </a:t>
            </a:r>
            <a:r>
              <a:rPr lang="pt-BR" sz="3200" dirty="0" smtClean="0">
                <a:solidFill>
                  <a:srgbClr val="FFFF00"/>
                </a:solidFill>
              </a:rPr>
              <a:t>um ele assim quis vou cantando sou feliz </a:t>
            </a:r>
            <a:endParaRPr lang="pt-BR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7504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te">
  <a:themeElements>
    <a:clrScheme name="Horizonte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te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te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101</TotalTime>
  <Words>207</Words>
  <Application>Microsoft Office PowerPoint</Application>
  <PresentationFormat>Apresentação na tela (4:3)</PresentationFormat>
  <Paragraphs>22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Horizonte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Windows</dc:creator>
  <cp:lastModifiedBy>MARCELO</cp:lastModifiedBy>
  <cp:revision>11</cp:revision>
  <dcterms:created xsi:type="dcterms:W3CDTF">2015-04-26T21:41:55Z</dcterms:created>
  <dcterms:modified xsi:type="dcterms:W3CDTF">2019-08-02T21:36:42Z</dcterms:modified>
</cp:coreProperties>
</file>