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315-D1D2-46D1-928A-AAE9CFC74A43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14F1-2268-4876-B771-941435BB7D29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315-D1D2-46D1-928A-AAE9CFC74A43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14F1-2268-4876-B771-941435BB7D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315-D1D2-46D1-928A-AAE9CFC74A43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14F1-2268-4876-B771-941435BB7D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315-D1D2-46D1-928A-AAE9CFC74A43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14F1-2268-4876-B771-941435BB7D2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315-D1D2-46D1-928A-AAE9CFC74A43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14F1-2268-4876-B771-941435BB7D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315-D1D2-46D1-928A-AAE9CFC74A43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14F1-2268-4876-B771-941435BB7D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315-D1D2-46D1-928A-AAE9CFC74A43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14F1-2268-4876-B771-941435BB7D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315-D1D2-46D1-928A-AAE9CFC74A43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14F1-2268-4876-B771-941435BB7D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315-D1D2-46D1-928A-AAE9CFC74A43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14F1-2268-4876-B771-941435BB7D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315-D1D2-46D1-928A-AAE9CFC74A43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14F1-2268-4876-B771-941435BB7D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315-D1D2-46D1-928A-AAE9CFC74A43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14F1-2268-4876-B771-941435BB7D2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97E4315-D1D2-46D1-928A-AAE9CFC74A43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46314F1-2268-4876-B771-941435BB7D29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6741368"/>
          </a:xfrm>
        </p:spPr>
        <p:txBody>
          <a:bodyPr/>
          <a:lstStyle/>
          <a:p>
            <a:pPr algn="l"/>
            <a:r>
              <a:rPr lang="pt-BR" smtClean="0"/>
              <a:t>           G                     D</a:t>
            </a:r>
            <a:br>
              <a:rPr lang="pt-BR" smtClean="0"/>
            </a:br>
            <a:r>
              <a:rPr lang="pt-BR" smtClean="0"/>
              <a:t>PARABENS PRA VOCE</a:t>
            </a:r>
            <a:br>
              <a:rPr lang="pt-BR" smtClean="0"/>
            </a:br>
            <a:r>
              <a:rPr lang="pt-BR"/>
              <a:t> </a:t>
            </a:r>
            <a:r>
              <a:rPr lang="pt-BR" smtClean="0"/>
              <a:t>              C D          G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NESSA </a:t>
            </a:r>
            <a:r>
              <a:rPr lang="pt-BR" smtClean="0"/>
              <a:t>DATA QUERIDA</a:t>
            </a:r>
            <a:br>
              <a:rPr lang="pt-BR" smtClean="0"/>
            </a:br>
            <a:r>
              <a:rPr lang="pt-BR"/>
              <a:t> </a:t>
            </a:r>
            <a:r>
              <a:rPr lang="pt-BR" smtClean="0"/>
              <a:t>               G                   C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COMAS BENÇÃO </a:t>
            </a:r>
            <a:r>
              <a:rPr lang="pt-BR" smtClean="0"/>
              <a:t>DE DEUS</a:t>
            </a:r>
            <a:br>
              <a:rPr lang="pt-BR" smtClean="0"/>
            </a:br>
            <a:r>
              <a:rPr lang="pt-BR"/>
              <a:t> </a:t>
            </a:r>
            <a:r>
              <a:rPr lang="pt-BR" smtClean="0"/>
              <a:t>            G      D        G</a:t>
            </a:r>
            <a:br>
              <a:rPr lang="pt-BR" smtClean="0"/>
            </a:br>
            <a:r>
              <a:rPr lang="pt-BR" smtClean="0"/>
              <a:t> E O AMOR DE MARIA</a:t>
            </a:r>
            <a:br>
              <a:rPr lang="pt-BR" smtClean="0"/>
            </a:br>
            <a:r>
              <a:rPr lang="pt-BR"/>
              <a:t/>
            </a:r>
            <a:br>
              <a:rPr lang="pt-BR"/>
            </a:br>
            <a:r>
              <a:rPr lang="pt-BR" smtClean="0"/>
              <a:t/>
            </a:r>
            <a:br>
              <a:rPr lang="pt-BR" smtClean="0"/>
            </a:br>
            <a:r>
              <a:rPr lang="pt-BR"/>
              <a:t/>
            </a:r>
            <a:br>
              <a:rPr lang="pt-BR"/>
            </a:br>
            <a:r>
              <a:rPr lang="pt-BR" smtClean="0"/>
              <a:t/>
            </a:r>
            <a:br>
              <a:rPr lang="pt-BR" smtClean="0"/>
            </a:br>
            <a:r>
              <a:rPr lang="pt-BR"/>
              <a:t/>
            </a:r>
            <a:br>
              <a:rPr lang="pt-BR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6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</TotalTime>
  <Words>3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Horizonte</vt:lpstr>
      <vt:lpstr>           G                     D PARABENS PRA VOCE                C D          G  NESSA DATA QUERIDA                 G                   C  COMAS BENÇÃO DE DEUS              G      D        G  E O AMOR DE MARIA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G                     D PARABENS PRA VOCE                C D          G  NESSA DATA QUERIDA                 G                   C  COMAS BENÇÃO DE DEUS              G      D        G  E O AMOR DE MARIA      </dc:title>
  <dc:creator>Usuário do Windows</dc:creator>
  <cp:lastModifiedBy>Usuário do Windows</cp:lastModifiedBy>
  <cp:revision>1</cp:revision>
  <dcterms:created xsi:type="dcterms:W3CDTF">2015-04-26T01:12:07Z</dcterms:created>
  <dcterms:modified xsi:type="dcterms:W3CDTF">2015-04-26T01:19:06Z</dcterms:modified>
</cp:coreProperties>
</file>