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502" autoAdjust="0"/>
  </p:normalViewPr>
  <p:slideViewPr>
    <p:cSldViewPr>
      <p:cViewPr varScale="1">
        <p:scale>
          <a:sx n="66" d="100"/>
          <a:sy n="66" d="100"/>
        </p:scale>
        <p:origin x="-15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77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 mar vai se abrir (pelo nome)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D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 igreja atravessar (pelo nome)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de pés enxutos vão esta (pelo nome)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E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pelo nome de Jesus.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As muralhas vão cair (pelo nome)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D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 inferno estremecer (pelo nome)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todo mal sucumbir (pelo nome)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E   D     C#m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pelo nome de Jesus, pelo nome de Jesus</a:t>
            </a:r>
          </a:p>
          <a:p>
            <a:r>
              <a:rPr lang="pt-BR" sz="1400" dirty="0" smtClean="0">
                <a:solidFill>
                  <a:srgbClr val="FFFF00"/>
                </a:solidFill>
              </a:rPr>
              <a:t>A              </a:t>
            </a:r>
            <a:r>
              <a:rPr lang="pt-BR" sz="1400" dirty="0" err="1" smtClean="0">
                <a:solidFill>
                  <a:srgbClr val="FFFF00"/>
                </a:solidFill>
              </a:rPr>
              <a:t>Bm</a:t>
            </a:r>
            <a:r>
              <a:rPr lang="pt-BR" sz="1400" dirty="0" smtClean="0">
                <a:solidFill>
                  <a:srgbClr val="FFFF00"/>
                </a:solidFill>
              </a:rPr>
              <a:t>  D</a:t>
            </a:r>
            <a:r>
              <a:rPr lang="pt-BR" sz="1400" baseline="0" dirty="0" smtClean="0">
                <a:solidFill>
                  <a:srgbClr val="FFFF00"/>
                </a:solidFill>
              </a:rPr>
              <a:t>                      A    D     A            </a:t>
            </a:r>
            <a:r>
              <a:rPr lang="pt-BR" sz="1400" baseline="0" dirty="0" err="1" smtClean="0">
                <a:solidFill>
                  <a:srgbClr val="FFFF00"/>
                </a:solidFill>
              </a:rPr>
              <a:t>Bm</a:t>
            </a:r>
            <a:r>
              <a:rPr lang="pt-BR" sz="1400" baseline="0" smtClean="0">
                <a:solidFill>
                  <a:srgbClr val="FFFF00"/>
                </a:solidFill>
              </a:rPr>
              <a:t>     D                      </a:t>
            </a:r>
            <a:r>
              <a:rPr lang="pt-BR" sz="1400" baseline="0" dirty="0" smtClean="0">
                <a:solidFill>
                  <a:srgbClr val="FFFF00"/>
                </a:solidFill>
              </a:rPr>
              <a:t>A</a:t>
            </a:r>
            <a:endParaRPr lang="pt-BR" sz="1400" dirty="0" smtClean="0">
              <a:solidFill>
                <a:srgbClr val="FFFF00"/>
              </a:solidFill>
            </a:endParaRPr>
          </a:p>
          <a:p>
            <a:r>
              <a:rPr lang="pt-BR" sz="1400" dirty="0" smtClean="0">
                <a:solidFill>
                  <a:srgbClr val="FFFF00"/>
                </a:solidFill>
              </a:rPr>
              <a:t>CANTA IGREJA UMA NOVA CANÇÃO E RECEBE O ESPIRITO UMA NOVA UNÇÃO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01/02/2019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</a:t>
            </a:r>
            <a:r>
              <a:rPr lang="pt-BR" sz="3600" dirty="0" smtClean="0">
                <a:solidFill>
                  <a:srgbClr val="FFFF00"/>
                </a:solidFill>
              </a:rPr>
              <a:t> o mar vai se abrir (pelo nome) 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a igreja atravessar (pelo nome) 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de pés enxutos vão esta (pelo nome) 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pelo nome de Jesus. 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As muralhas vão cair (pelo nome) 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o inferno estremecer (pelo nome) 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todo mal sucumbir (pelo nome) 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pelo nome de Jesus, pelo nome de Jesus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CANTA IGREJA UMA NOVA CANÇÃO E RECEBE O ESPIRITO UMA NOVA UNÇÃO</a:t>
            </a:r>
          </a:p>
          <a:p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177</Words>
  <Application>Microsoft Office PowerPoint</Application>
  <PresentationFormat>Apresentação na tela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14</cp:revision>
  <dcterms:created xsi:type="dcterms:W3CDTF">2016-06-04T17:36:16Z</dcterms:created>
  <dcterms:modified xsi:type="dcterms:W3CDTF">2019-02-01T10:30:37Z</dcterms:modified>
</cp:coreProperties>
</file>