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427" autoAdjust="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29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</a:t>
            </a:r>
            <a:r>
              <a:rPr lang="pt-BR" dirty="0" smtClean="0">
                <a:solidFill>
                  <a:srgbClr val="FFFF00"/>
                </a:solidFill>
              </a:rPr>
              <a:t>A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         </a:t>
            </a:r>
            <a:r>
              <a:rPr lang="pt-BR" baseline="0" dirty="0" err="1" smtClean="0">
                <a:solidFill>
                  <a:srgbClr val="FFFF00"/>
                </a:solidFill>
              </a:rPr>
              <a:t>Bm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      C#m                   F#m</a:t>
            </a:r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Se um dia o anjo declarou que tu eras cheia de Deus agora penso quem sou eu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dirty="0" smtClean="0">
                <a:solidFill>
                  <a:srgbClr val="FFFF00"/>
                </a:solidFill>
              </a:rPr>
              <a:t>              E                    A         F#m   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dirty="0" smtClean="0">
                <a:solidFill>
                  <a:srgbClr val="FFFF00"/>
                </a:solidFill>
              </a:rPr>
              <a:t>       E           A     F  E </a:t>
            </a:r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para não te dizer também cheia de graça oh mãe cheia de graça oh mãe agraciada.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</a:t>
            </a:r>
            <a:r>
              <a:rPr lang="pt-BR" dirty="0" smtClean="0">
                <a:solidFill>
                  <a:srgbClr val="FFFF00"/>
                </a:solidFill>
              </a:rPr>
              <a:t>A                  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dirty="0" smtClean="0">
                <a:solidFill>
                  <a:srgbClr val="FFFF00"/>
                </a:solidFill>
              </a:rPr>
              <a:t>                                   C#m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F#m</a:t>
            </a:r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Se a palavra ensinou que todos hão de concordar e as gerações te proclamar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dirty="0" smtClean="0">
                <a:solidFill>
                  <a:srgbClr val="FFFF00"/>
                </a:solidFill>
              </a:rPr>
              <a:t>               </a:t>
            </a:r>
            <a:r>
              <a:rPr lang="pt-BR" baseline="0" dirty="0" smtClean="0">
                <a:solidFill>
                  <a:srgbClr val="FFFF00"/>
                </a:solidFill>
              </a:rPr>
              <a:t> E</a:t>
            </a:r>
            <a:r>
              <a:rPr lang="pt-BR" dirty="0" smtClean="0">
                <a:solidFill>
                  <a:srgbClr val="FFFF00"/>
                </a:solidFill>
              </a:rPr>
              <a:t>               A         F#m 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dirty="0" smtClean="0">
                <a:solidFill>
                  <a:srgbClr val="FFFF00"/>
                </a:solidFill>
              </a:rPr>
              <a:t>       E                  </a:t>
            </a:r>
            <a:r>
              <a:rPr lang="pt-BR" baseline="0" dirty="0" smtClean="0">
                <a:solidFill>
                  <a:srgbClr val="FFFF00"/>
                </a:solidFill>
              </a:rPr>
              <a:t> F</a:t>
            </a:r>
            <a:r>
              <a:rPr lang="pt-BR" dirty="0" smtClean="0">
                <a:solidFill>
                  <a:srgbClr val="FFFF00"/>
                </a:solidFill>
              </a:rPr>
              <a:t>#m  </a:t>
            </a:r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agora eu também direi tu és bendita oh mãe tu és bendita oh mãe bem-aventurada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</a:t>
            </a:r>
            <a:r>
              <a:rPr lang="pt-BR" dirty="0" smtClean="0">
                <a:solidFill>
                  <a:srgbClr val="FFFF00"/>
                </a:solidFill>
              </a:rPr>
              <a:t>F                      C                 G                    F                 </a:t>
            </a:r>
            <a:r>
              <a:rPr lang="pt-BR" dirty="0" err="1" smtClean="0">
                <a:solidFill>
                  <a:srgbClr val="FFFF00"/>
                </a:solidFill>
              </a:rPr>
              <a:t>F</a:t>
            </a:r>
            <a:r>
              <a:rPr lang="pt-BR" dirty="0" smtClean="0">
                <a:solidFill>
                  <a:srgbClr val="FFFF00"/>
                </a:solidFill>
              </a:rPr>
              <a:t>                  C                    F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  E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Surgiu um grande sinal do céu uma mulher revestida de sol a lua debaixo de seus pés e na cabeça uma coroa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</a:t>
            </a:r>
            <a:r>
              <a:rPr lang="pt-BR" dirty="0" smtClean="0">
                <a:solidFill>
                  <a:srgbClr val="FFFF00"/>
                </a:solidFill>
              </a:rPr>
              <a:t>A                             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dirty="0" smtClean="0">
                <a:solidFill>
                  <a:srgbClr val="FFFF00"/>
                </a:solidFill>
              </a:rPr>
              <a:t>                                </a:t>
            </a:r>
            <a:r>
              <a:rPr lang="pt-BR" baseline="0" dirty="0" smtClean="0">
                <a:solidFill>
                  <a:srgbClr val="FFFF00"/>
                </a:solidFill>
              </a:rPr>
              <a:t> C</a:t>
            </a:r>
            <a:r>
              <a:rPr lang="pt-BR" dirty="0" smtClean="0">
                <a:solidFill>
                  <a:srgbClr val="FFFF00"/>
                </a:solidFill>
              </a:rPr>
              <a:t>#m        F#m                  </a:t>
            </a:r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Não há com quem se comparar Perfeito em que te criou se o criador te coroou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dirty="0" smtClean="0">
                <a:solidFill>
                  <a:srgbClr val="FFFF00"/>
                </a:solidFill>
              </a:rPr>
              <a:t>           E                  A               F#m  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smtClean="0">
                <a:solidFill>
                  <a:srgbClr val="FFFF00"/>
                </a:solidFill>
              </a:rPr>
              <a:t>             E                  </a:t>
            </a:r>
            <a:r>
              <a:rPr lang="pt-BR" dirty="0" smtClean="0">
                <a:solidFill>
                  <a:srgbClr val="FFFF00"/>
                </a:solidFill>
              </a:rPr>
              <a:t>F</a:t>
            </a:r>
            <a:r>
              <a:rPr lang="pt-BR" smtClean="0">
                <a:solidFill>
                  <a:srgbClr val="FFFF00"/>
                </a:solidFill>
              </a:rPr>
              <a:t>#m</a:t>
            </a:r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TE COROAMOS OH MÃE, TE COROAMOS OH MÃE, TE COROAMOS OH MÃE, NOSSA RAINHA. 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pt-BR" dirty="0" smtClean="0">
                <a:solidFill>
                  <a:srgbClr val="FFFF00"/>
                </a:solidFill>
              </a:rPr>
              <a:t>   Se um dia o anjo declarou que tu eras cheia de Deus agora penso quem sou eu para não te dizer também cheia de graça oh mãe cheia de graça oh mãe agraciada. Se a palavra ensinou que todos hão de concordar e as gerações te proclamar agora eu também direi tu és bendita oh mãe tu és bendita oh mãe bem-aventurada Surgiu um grande sinal do céu uma mulher revestida de sol a lua debaixo de seus pés e na cabeça uma coroa não há com quem se comparar Perfeito em que te criou se o criador te coroou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TE COROAMOS OH MÃE, TE COROAMOS OH MÃE, TE COROAMOS OH MÃE, NOSSA RAINHA.   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292</Words>
  <Application>Microsoft Office PowerPoint</Application>
  <PresentationFormat>Apresentação na tela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16</cp:revision>
  <dcterms:created xsi:type="dcterms:W3CDTF">2016-06-04T17:36:16Z</dcterms:created>
  <dcterms:modified xsi:type="dcterms:W3CDTF">2018-05-11T21:57:12Z</dcterms:modified>
</cp:coreProperties>
</file>