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E1CC-271D-4BB5-A203-E5A2503969B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6E53-7B86-4BA1-991F-2A8DB8CDD3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77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E1CC-271D-4BB5-A203-E5A2503969B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6E53-7B86-4BA1-991F-2A8DB8CDD3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29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E1CC-271D-4BB5-A203-E5A2503969B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6E53-7B86-4BA1-991F-2A8DB8CDD3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18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E1CC-271D-4BB5-A203-E5A2503969B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6E53-7B86-4BA1-991F-2A8DB8CDD3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22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E1CC-271D-4BB5-A203-E5A2503969B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6E53-7B86-4BA1-991F-2A8DB8CDD3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97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E1CC-271D-4BB5-A203-E5A2503969B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6E53-7B86-4BA1-991F-2A8DB8CDD3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69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E1CC-271D-4BB5-A203-E5A2503969B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6E53-7B86-4BA1-991F-2A8DB8CDD3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36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E1CC-271D-4BB5-A203-E5A2503969B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6E53-7B86-4BA1-991F-2A8DB8CDD3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88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E1CC-271D-4BB5-A203-E5A2503969B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6E53-7B86-4BA1-991F-2A8DB8CDD3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E1CC-271D-4BB5-A203-E5A2503969B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6E53-7B86-4BA1-991F-2A8DB8CDD3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42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E1CC-271D-4BB5-A203-E5A2503969B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6E53-7B86-4BA1-991F-2A8DB8CDD3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4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4E1CC-271D-4BB5-A203-E5A2503969B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66E53-7B86-4BA1-991F-2A8DB8CDD3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79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>
              <a:lnSpc>
                <a:spcPct val="70000"/>
              </a:lnSpc>
            </a:pPr>
            <a:r>
              <a:rPr lang="pt-BR" sz="2700" b="1" i="1" dirty="0" smtClean="0">
                <a:solidFill>
                  <a:schemeClr val="bg1"/>
                </a:solidFill>
              </a:rPr>
              <a:t>PESCADOR DE CRISTO</a:t>
            </a:r>
            <a:r>
              <a:rPr lang="pt-BR" sz="2700" dirty="0" smtClean="0">
                <a:solidFill>
                  <a:schemeClr val="bg1"/>
                </a:solidFill>
              </a:rPr>
              <a:t/>
            </a:r>
            <a:br>
              <a:rPr lang="pt-BR" sz="2700" dirty="0" smtClean="0">
                <a:solidFill>
                  <a:schemeClr val="bg1"/>
                </a:solidFill>
              </a:rPr>
            </a:br>
            <a:r>
              <a:rPr lang="pt-BR" sz="2700" dirty="0">
                <a:solidFill>
                  <a:schemeClr val="bg1"/>
                </a:solidFill>
              </a:rPr>
              <a:t/>
            </a:r>
            <a:br>
              <a:rPr lang="pt-BR" sz="2700" dirty="0">
                <a:solidFill>
                  <a:schemeClr val="bg1"/>
                </a:solidFill>
              </a:rPr>
            </a:br>
            <a:r>
              <a:rPr lang="pt-BR" sz="2700" dirty="0">
                <a:solidFill>
                  <a:schemeClr val="bg1"/>
                </a:solidFill>
              </a:rPr>
              <a:t> </a:t>
            </a:r>
            <a:r>
              <a:rPr lang="pt-BR" sz="2700" dirty="0" smtClean="0">
                <a:solidFill>
                  <a:schemeClr val="bg1"/>
                </a:solidFill>
              </a:rPr>
              <a:t>         </a:t>
            </a:r>
            <a:r>
              <a:rPr lang="pt-BR" sz="2800" dirty="0" smtClean="0">
                <a:solidFill>
                  <a:schemeClr val="bg1"/>
                </a:solidFill>
              </a:rPr>
              <a:t>G                     Em                    C                         D   </a:t>
            </a:r>
            <a:r>
              <a:rPr lang="pt-BR" sz="2800" dirty="0">
                <a:solidFill>
                  <a:schemeClr val="bg1"/>
                </a:solidFill>
              </a:rPr>
              <a:t/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Sou pescador de Cristo, lanço as redes sobre o mar.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   </a:t>
            </a:r>
            <a:r>
              <a:rPr lang="pt-BR" sz="2800" dirty="0" smtClean="0">
                <a:solidFill>
                  <a:schemeClr val="bg1"/>
                </a:solidFill>
              </a:rPr>
              <a:t>    </a:t>
            </a:r>
            <a:r>
              <a:rPr lang="pt-BR" sz="2800" dirty="0">
                <a:solidFill>
                  <a:schemeClr val="bg1"/>
                </a:solidFill>
              </a:rPr>
              <a:t>G	        </a:t>
            </a:r>
            <a:r>
              <a:rPr lang="pt-BR" sz="2800" dirty="0" smtClean="0">
                <a:solidFill>
                  <a:schemeClr val="bg1"/>
                </a:solidFill>
              </a:rPr>
              <a:t>               Em   C</a:t>
            </a:r>
            <a:r>
              <a:rPr lang="pt-BR" sz="2800" dirty="0">
                <a:solidFill>
                  <a:schemeClr val="bg1"/>
                </a:solidFill>
              </a:rPr>
              <a:t>	       </a:t>
            </a:r>
            <a:r>
              <a:rPr lang="pt-BR" sz="2800" dirty="0" smtClean="0">
                <a:solidFill>
                  <a:schemeClr val="bg1"/>
                </a:solidFill>
              </a:rPr>
              <a:t>              D     </a:t>
            </a:r>
            <a:r>
              <a:rPr lang="pt-BR" sz="2800" dirty="0">
                <a:solidFill>
                  <a:schemeClr val="bg1"/>
                </a:solidFill>
              </a:rPr>
              <a:t/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As vezes me desespero sinto que vou afundar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	</a:t>
            </a:r>
            <a:r>
              <a:rPr lang="pt-BR" sz="2800" dirty="0" smtClean="0">
                <a:solidFill>
                  <a:schemeClr val="bg1"/>
                </a:solidFill>
              </a:rPr>
              <a:t>       G  Em     C</a:t>
            </a:r>
            <a:r>
              <a:rPr lang="pt-BR" sz="2800" dirty="0">
                <a:solidFill>
                  <a:schemeClr val="bg1"/>
                </a:solidFill>
              </a:rPr>
              <a:t>	       </a:t>
            </a:r>
            <a:r>
              <a:rPr lang="pt-BR" sz="2800" dirty="0" smtClean="0">
                <a:solidFill>
                  <a:schemeClr val="bg1"/>
                </a:solidFill>
              </a:rPr>
              <a:t>     D  </a:t>
            </a:r>
            <a:r>
              <a:rPr lang="pt-BR" sz="2800" dirty="0">
                <a:solidFill>
                  <a:schemeClr val="bg1"/>
                </a:solidFill>
              </a:rPr>
              <a:t/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Vou afundar aa       </a:t>
            </a:r>
            <a:r>
              <a:rPr lang="pt-BR" sz="2800" dirty="0" err="1">
                <a:solidFill>
                  <a:schemeClr val="bg1"/>
                </a:solidFill>
              </a:rPr>
              <a:t>aa</a:t>
            </a:r>
            <a:r>
              <a:rPr lang="pt-BR" sz="2800" dirty="0">
                <a:solidFill>
                  <a:schemeClr val="bg1"/>
                </a:solidFill>
              </a:rPr>
              <a:t>        </a:t>
            </a:r>
            <a:r>
              <a:rPr lang="pt-BR" sz="2800" dirty="0" err="1">
                <a:solidFill>
                  <a:schemeClr val="bg1"/>
                </a:solidFill>
              </a:rPr>
              <a:t>aaaa</a:t>
            </a:r>
            <a:r>
              <a:rPr lang="pt-BR" sz="2800" dirty="0">
                <a:solidFill>
                  <a:schemeClr val="bg1"/>
                </a:solidFill>
              </a:rPr>
              <a:t/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       </a:t>
            </a:r>
            <a:r>
              <a:rPr lang="pt-BR" sz="2800" dirty="0" smtClean="0">
                <a:solidFill>
                  <a:schemeClr val="bg1"/>
                </a:solidFill>
              </a:rPr>
              <a:t>     G</a:t>
            </a:r>
            <a:r>
              <a:rPr lang="pt-BR" sz="2800" dirty="0">
                <a:solidFill>
                  <a:schemeClr val="bg1"/>
                </a:solidFill>
              </a:rPr>
              <a:t>	 </a:t>
            </a:r>
            <a:r>
              <a:rPr lang="pt-BR" sz="2800" dirty="0" smtClean="0">
                <a:solidFill>
                  <a:schemeClr val="bg1"/>
                </a:solidFill>
              </a:rPr>
              <a:t>          Em</a:t>
            </a:r>
            <a:r>
              <a:rPr lang="pt-BR" sz="2800" dirty="0">
                <a:solidFill>
                  <a:schemeClr val="bg1"/>
                </a:solidFill>
              </a:rPr>
              <a:t>	 </a:t>
            </a:r>
            <a:r>
              <a:rPr lang="pt-BR" sz="2800" dirty="0" smtClean="0">
                <a:solidFill>
                  <a:schemeClr val="bg1"/>
                </a:solidFill>
              </a:rPr>
              <a:t>C</a:t>
            </a:r>
            <a:r>
              <a:rPr lang="pt-BR" sz="2800" dirty="0">
                <a:solidFill>
                  <a:schemeClr val="bg1"/>
                </a:solidFill>
              </a:rPr>
              <a:t>	    </a:t>
            </a:r>
            <a:r>
              <a:rPr lang="pt-BR" sz="2800" dirty="0" smtClean="0">
                <a:solidFill>
                  <a:schemeClr val="bg1"/>
                </a:solidFill>
              </a:rPr>
              <a:t>     D</a:t>
            </a:r>
            <a:r>
              <a:rPr lang="pt-BR" sz="2800" dirty="0">
                <a:solidFill>
                  <a:schemeClr val="bg1"/>
                </a:solidFill>
              </a:rPr>
              <a:t/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Mas Cristo é meu amigo ele vai me ensinar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</a:rPr>
              <a:t>        G      Em    C        D</a:t>
            </a:r>
            <a:br>
              <a:rPr lang="pt-BR" sz="2800" dirty="0" smtClean="0">
                <a:solidFill>
                  <a:schemeClr val="bg1"/>
                </a:solidFill>
              </a:rPr>
            </a:br>
            <a:r>
              <a:rPr lang="pt-BR" sz="2800" dirty="0" smtClean="0">
                <a:solidFill>
                  <a:schemeClr val="bg1"/>
                </a:solidFill>
              </a:rPr>
              <a:t>a nadar   aa     </a:t>
            </a:r>
            <a:r>
              <a:rPr lang="pt-BR" sz="2800" dirty="0" err="1" smtClean="0">
                <a:solidFill>
                  <a:schemeClr val="bg1"/>
                </a:solidFill>
              </a:rPr>
              <a:t>aa</a:t>
            </a:r>
            <a:r>
              <a:rPr lang="pt-BR" sz="2800" dirty="0" smtClean="0">
                <a:solidFill>
                  <a:schemeClr val="bg1"/>
                </a:solidFill>
              </a:rPr>
              <a:t>    </a:t>
            </a:r>
            <a:r>
              <a:rPr lang="pt-BR" sz="2800" dirty="0" err="1" smtClean="0">
                <a:solidFill>
                  <a:schemeClr val="bg1"/>
                </a:solidFill>
              </a:rPr>
              <a:t>aaaa</a:t>
            </a:r>
            <a:r>
              <a:rPr lang="pt-BR" sz="2800" dirty="0">
                <a:solidFill>
                  <a:schemeClr val="bg1"/>
                </a:solidFill>
              </a:rPr>
              <a:t/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 smtClean="0">
                <a:solidFill>
                  <a:schemeClr val="bg1"/>
                </a:solidFill>
              </a:rPr>
              <a:t>          G     </a:t>
            </a:r>
            <a:r>
              <a:rPr lang="pt-BR" sz="2800" dirty="0">
                <a:solidFill>
                  <a:schemeClr val="bg1"/>
                </a:solidFill>
              </a:rPr>
              <a:t>Em    C       D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 smtClean="0">
                <a:solidFill>
                  <a:schemeClr val="bg1"/>
                </a:solidFill>
              </a:rPr>
              <a:t>a </a:t>
            </a:r>
            <a:r>
              <a:rPr lang="pt-BR" sz="2800" dirty="0">
                <a:solidFill>
                  <a:schemeClr val="bg1"/>
                </a:solidFill>
              </a:rPr>
              <a:t>surfar   aa    </a:t>
            </a:r>
            <a:r>
              <a:rPr lang="pt-BR" sz="2800" dirty="0" err="1">
                <a:solidFill>
                  <a:schemeClr val="bg1"/>
                </a:solidFill>
              </a:rPr>
              <a:t>aa</a:t>
            </a:r>
            <a:r>
              <a:rPr lang="pt-BR" sz="2800" dirty="0">
                <a:solidFill>
                  <a:schemeClr val="bg1"/>
                </a:solidFill>
              </a:rPr>
              <a:t>    </a:t>
            </a:r>
            <a:r>
              <a:rPr lang="pt-BR" sz="2800" dirty="0" err="1">
                <a:solidFill>
                  <a:schemeClr val="bg1"/>
                </a:solidFill>
              </a:rPr>
              <a:t>aaaa</a:t>
            </a:r>
            <a:r>
              <a:rPr lang="pt-BR" sz="2800" dirty="0">
                <a:solidFill>
                  <a:schemeClr val="bg1"/>
                </a:solidFill>
              </a:rPr>
              <a:t/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      </a:t>
            </a:r>
            <a:r>
              <a:rPr lang="pt-BR" sz="2800" dirty="0" smtClean="0">
                <a:solidFill>
                  <a:schemeClr val="bg1"/>
                </a:solidFill>
              </a:rPr>
              <a:t>   G     </a:t>
            </a:r>
            <a:r>
              <a:rPr lang="pt-BR" sz="2800" dirty="0">
                <a:solidFill>
                  <a:schemeClr val="bg1"/>
                </a:solidFill>
              </a:rPr>
              <a:t>Em    C       D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a gritar   aa    </a:t>
            </a:r>
            <a:r>
              <a:rPr lang="pt-BR" sz="2800" dirty="0" err="1">
                <a:solidFill>
                  <a:schemeClr val="bg1"/>
                </a:solidFill>
              </a:rPr>
              <a:t>aa</a:t>
            </a:r>
            <a:r>
              <a:rPr lang="pt-BR" sz="2800" dirty="0">
                <a:solidFill>
                  <a:schemeClr val="bg1"/>
                </a:solidFill>
              </a:rPr>
              <a:t>    </a:t>
            </a:r>
            <a:r>
              <a:rPr lang="pt-BR" sz="2800" dirty="0" err="1">
                <a:solidFill>
                  <a:schemeClr val="bg1"/>
                </a:solidFill>
              </a:rPr>
              <a:t>aaaa</a:t>
            </a:r>
            <a:r>
              <a:rPr lang="pt-BR" sz="2800" dirty="0">
                <a:solidFill>
                  <a:schemeClr val="bg1"/>
                </a:solidFill>
              </a:rPr>
              <a:t/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      </a:t>
            </a:r>
            <a:r>
              <a:rPr lang="pt-BR" sz="2800" dirty="0" smtClean="0">
                <a:solidFill>
                  <a:schemeClr val="bg1"/>
                </a:solidFill>
              </a:rPr>
              <a:t>   G     </a:t>
            </a:r>
            <a:r>
              <a:rPr lang="pt-BR" sz="2800" dirty="0">
                <a:solidFill>
                  <a:schemeClr val="bg1"/>
                </a:solidFill>
              </a:rPr>
              <a:t>Em    C       D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A Amar     aa    </a:t>
            </a:r>
            <a:r>
              <a:rPr lang="pt-BR" sz="2800" dirty="0" err="1">
                <a:solidFill>
                  <a:schemeClr val="bg1"/>
                </a:solidFill>
              </a:rPr>
              <a:t>aa</a:t>
            </a:r>
            <a:r>
              <a:rPr lang="pt-BR" sz="2800" dirty="0">
                <a:solidFill>
                  <a:schemeClr val="bg1"/>
                </a:solidFill>
              </a:rPr>
              <a:t>    </a:t>
            </a:r>
            <a:r>
              <a:rPr lang="pt-BR" sz="2800" dirty="0" err="1">
                <a:solidFill>
                  <a:schemeClr val="bg1"/>
                </a:solidFill>
              </a:rPr>
              <a:t>aaaa</a:t>
            </a:r>
            <a:r>
              <a:rPr lang="pt-BR" sz="2800" dirty="0">
                <a:solidFill>
                  <a:schemeClr val="bg1"/>
                </a:solidFill>
              </a:rPr>
              <a:t/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      </a:t>
            </a:r>
            <a:r>
              <a:rPr lang="pt-BR" sz="2800" dirty="0" smtClean="0">
                <a:solidFill>
                  <a:schemeClr val="bg1"/>
                </a:solidFill>
              </a:rPr>
              <a:t>   G     </a:t>
            </a:r>
            <a:r>
              <a:rPr lang="pt-BR" sz="2800" dirty="0">
                <a:solidFill>
                  <a:schemeClr val="bg1"/>
                </a:solidFill>
              </a:rPr>
              <a:t>Em    C       D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A rezar    aa    </a:t>
            </a:r>
            <a:r>
              <a:rPr lang="pt-BR" sz="2800" dirty="0" err="1">
                <a:solidFill>
                  <a:schemeClr val="bg1"/>
                </a:solidFill>
              </a:rPr>
              <a:t>aa</a:t>
            </a:r>
            <a:r>
              <a:rPr lang="pt-BR" sz="2800" dirty="0">
                <a:solidFill>
                  <a:schemeClr val="bg1"/>
                </a:solidFill>
              </a:rPr>
              <a:t>   </a:t>
            </a:r>
            <a:r>
              <a:rPr lang="pt-BR" sz="2800" dirty="0" err="1">
                <a:solidFill>
                  <a:schemeClr val="bg1"/>
                </a:solidFill>
              </a:rPr>
              <a:t>aaaaa</a:t>
            </a:r>
            <a:r>
              <a:rPr lang="pt-BR" sz="2800" dirty="0">
                <a:solidFill>
                  <a:schemeClr val="bg1"/>
                </a:solidFill>
              </a:rPr>
              <a:t/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G            </a:t>
            </a:r>
            <a:r>
              <a:rPr lang="pt-BR" sz="2800" dirty="0" smtClean="0">
                <a:solidFill>
                  <a:schemeClr val="bg1"/>
                </a:solidFill>
              </a:rPr>
              <a:t>    Em              C                      D   </a:t>
            </a:r>
            <a:r>
              <a:rPr lang="pt-BR" sz="2800" dirty="0">
                <a:solidFill>
                  <a:schemeClr val="bg1"/>
                </a:solidFill>
              </a:rPr>
              <a:t>D4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 err="1">
                <a:solidFill>
                  <a:schemeClr val="bg1"/>
                </a:solidFill>
              </a:rPr>
              <a:t>tiruliruliru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err="1">
                <a:solidFill>
                  <a:schemeClr val="bg1"/>
                </a:solidFill>
              </a:rPr>
              <a:t>tiruliruliru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err="1">
                <a:solidFill>
                  <a:schemeClr val="bg1"/>
                </a:solidFill>
              </a:rPr>
              <a:t>tirulirulirolirorá</a:t>
            </a:r>
            <a:r>
              <a:rPr lang="pt-BR" sz="2800" dirty="0">
                <a:solidFill>
                  <a:schemeClr val="bg1"/>
                </a:solidFill>
              </a:rPr>
              <a:t>  (2x)</a:t>
            </a:r>
            <a:br>
              <a:rPr lang="pt-BR" sz="2800" dirty="0">
                <a:solidFill>
                  <a:schemeClr val="bg1"/>
                </a:solidFill>
              </a:rPr>
            </a:b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3" name="Chave direita 2"/>
          <p:cNvSpPr/>
          <p:nvPr/>
        </p:nvSpPr>
        <p:spPr>
          <a:xfrm>
            <a:off x="6660232" y="620688"/>
            <a:ext cx="288032" cy="2376264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092280" y="16241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white"/>
                </a:solidFill>
              </a:rPr>
              <a:t>REFRÃO</a:t>
            </a:r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PESCADOR DE CRISTO            G                     Em                    C                         D    Sou pescador de Cristo, lanço as redes sobre o mar.        G                        Em   C                      D      As vezes me desespero sinto que vou afundar         G  Em     C             D   Vou afundar aa       aa        aaaa             G            Em  C          D Mas Cristo é meu amigo ele vai me ensinar          G      Em    C        D a nadar   aa     aa    aaaa           G     Em    C       D a surfar   aa    aa    aaaa          G     Em    C       D a gritar   aa    aa    aaaa          G     Em    C       D A Amar     aa    aa    aaaa          G     Em    C       D A rezar    aa    aa   aaaaa G                Em              C                      D   D4 tiruliruliru tiruliruliru tirulirulirolirorá  (2x)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PESCADOR DE CRISTO            G                     Em                    C                         D    Sou pescador de Cristo, lanço as redes sobre o mar.        G                        Em   C                      D      As vezes me desespero sinto que vou afundar         G  Em     C             D   Vou afundar aa       aa        aaaa             G            Em  C          D Mas Cristo é meu amigo ele vai me ensinar          G      Em    C        D a nadar   aa     aa    aaaa           G     Em    C       D a surfar   aa    aa    aaaa          G     Em    C       D a gritar   aa    aa    aaaa          G     Em    C       D A Amar     aa    aa    aaaa          G     Em    C       D A rezar    aa    aa   aaaaa G                Em              C                      D   D4 tiruliruliru tiruliruliru tirulirulirolirorá  (2x) </dc:title>
  <dc:creator>Usuário do Windows</dc:creator>
  <cp:lastModifiedBy>Usuário do Windows</cp:lastModifiedBy>
  <cp:revision>1</cp:revision>
  <dcterms:created xsi:type="dcterms:W3CDTF">2015-03-13T00:36:46Z</dcterms:created>
  <dcterms:modified xsi:type="dcterms:W3CDTF">2015-03-13T00:37:03Z</dcterms:modified>
</cp:coreProperties>
</file>