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85943" autoAdjust="0"/>
  </p:normalViewPr>
  <p:slideViewPr>
    <p:cSldViewPr>
      <p:cViewPr varScale="1">
        <p:scale>
          <a:sx n="62" d="100"/>
          <a:sy n="62" d="100"/>
        </p:scale>
        <p:origin x="-159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05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72388-021B-4C07-BCC1-AD14AE1C22D8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F3B2C-66B7-4894-934F-A9BF9D5FA295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                E                B7         E</a:t>
            </a:r>
            <a:br>
              <a:rPr lang="pt-BR" sz="1200" dirty="0" smtClean="0"/>
            </a:br>
            <a:r>
              <a:rPr lang="pt-BR" sz="1200" dirty="0" smtClean="0"/>
              <a:t>QUE ALEGRIA CRISTO RESSURGIU </a:t>
            </a:r>
            <a:br>
              <a:rPr lang="pt-BR" sz="1200" dirty="0" smtClean="0"/>
            </a:br>
            <a:r>
              <a:rPr lang="pt-BR" sz="1200" dirty="0" smtClean="0"/>
              <a:t>                A              B7      E</a:t>
            </a:r>
            <a:br>
              <a:rPr lang="pt-BR" sz="1200" dirty="0" smtClean="0"/>
            </a:br>
            <a:r>
              <a:rPr lang="pt-BR" sz="1200" dirty="0" smtClean="0"/>
              <a:t>NO EVANGELHO ELE VAI FALA</a:t>
            </a:r>
            <a:br>
              <a:rPr lang="pt-BR" sz="1200" dirty="0" smtClean="0"/>
            </a:br>
            <a:r>
              <a:rPr lang="pt-BR" sz="1200" dirty="0" smtClean="0"/>
              <a:t>         A                   B7                   E             </a:t>
            </a:r>
            <a:r>
              <a:rPr lang="pt-BR" sz="1200" baseline="0" dirty="0" smtClean="0"/>
              <a:t> </a:t>
            </a:r>
            <a:r>
              <a:rPr lang="pt-BR" sz="1200" dirty="0" smtClean="0"/>
              <a:t>C#M</a:t>
            </a:r>
            <a:br>
              <a:rPr lang="pt-BR" sz="1200" dirty="0" smtClean="0"/>
            </a:br>
            <a:r>
              <a:rPr lang="pt-BR" sz="1200" dirty="0" smtClean="0"/>
              <a:t>ENTOEMOS NOSSO CANTO DE LOUVOR E GRATIDÃO</a:t>
            </a:r>
            <a:br>
              <a:rPr lang="pt-BR" sz="1200" dirty="0" smtClean="0"/>
            </a:br>
            <a:r>
              <a:rPr lang="pt-BR" sz="1200" dirty="0" smtClean="0"/>
              <a:t>          F#m               </a:t>
            </a:r>
            <a:r>
              <a:rPr lang="pt-BR" sz="1200" baseline="0" dirty="0" smtClean="0"/>
              <a:t> </a:t>
            </a:r>
            <a:r>
              <a:rPr lang="pt-BR" sz="1200" dirty="0" smtClean="0"/>
              <a:t>B7      E</a:t>
            </a:r>
            <a:br>
              <a:rPr lang="pt-BR" sz="1200" dirty="0" smtClean="0"/>
            </a:br>
            <a:r>
              <a:rPr lang="pt-BR" sz="1200" dirty="0" smtClean="0"/>
              <a:t>SUA PALAVRA VAMOS ACLAMAR</a:t>
            </a:r>
            <a:br>
              <a:rPr lang="pt-BR" sz="1200" dirty="0" smtClean="0"/>
            </a:br>
            <a:r>
              <a:rPr lang="pt-BR" sz="1200" dirty="0" smtClean="0"/>
              <a:t>        A           E           B7         </a:t>
            </a:r>
            <a:r>
              <a:rPr lang="pt-BR" sz="1200" baseline="0" dirty="0" smtClean="0"/>
              <a:t> </a:t>
            </a:r>
            <a:r>
              <a:rPr lang="pt-BR" sz="1200" dirty="0" smtClean="0"/>
              <a:t>E</a:t>
            </a:r>
            <a:br>
              <a:rPr lang="pt-BR" sz="1200" dirty="0" smtClean="0"/>
            </a:br>
            <a:r>
              <a:rPr lang="pt-BR" sz="1200" dirty="0" smtClean="0"/>
              <a:t>ALELUIA </a:t>
            </a:r>
            <a:r>
              <a:rPr lang="pt-BR" sz="1200" dirty="0" err="1" smtClean="0"/>
              <a:t>ALELUIA</a:t>
            </a:r>
            <a:r>
              <a:rPr lang="pt-BR" sz="1200" dirty="0" smtClean="0"/>
              <a:t> </a:t>
            </a:r>
            <a:r>
              <a:rPr lang="pt-BR" sz="1200" dirty="0" err="1" smtClean="0"/>
              <a:t>ALELUIA</a:t>
            </a:r>
            <a:r>
              <a:rPr lang="pt-BR" sz="1200" dirty="0" smtClean="0"/>
              <a:t> </a:t>
            </a:r>
            <a:r>
              <a:rPr lang="pt-BR" sz="1200" dirty="0" err="1" smtClean="0"/>
              <a:t>ALELUIA</a:t>
            </a:r>
            <a:r>
              <a:rPr lang="pt-BR" sz="1200" dirty="0" smtClean="0"/>
              <a:t/>
            </a:r>
            <a:br>
              <a:rPr lang="pt-BR" sz="1200" dirty="0" smtClean="0"/>
            </a:br>
            <a:r>
              <a:rPr lang="pt-BR" sz="1200" dirty="0" smtClean="0"/>
              <a:t>       A            E          </a:t>
            </a:r>
            <a:r>
              <a:rPr lang="pt-BR" sz="1200" baseline="0" dirty="0" smtClean="0"/>
              <a:t> </a:t>
            </a:r>
            <a:r>
              <a:rPr lang="pt-BR" sz="1200" dirty="0" smtClean="0"/>
              <a:t>B7         </a:t>
            </a:r>
            <a:r>
              <a:rPr lang="pt-BR" sz="1200" baseline="0" dirty="0" smtClean="0"/>
              <a:t> </a:t>
            </a:r>
            <a:r>
              <a:rPr lang="pt-BR" sz="1200" dirty="0" smtClean="0"/>
              <a:t>E</a:t>
            </a:r>
            <a:br>
              <a:rPr lang="pt-BR" sz="1200" dirty="0" smtClean="0"/>
            </a:br>
            <a:r>
              <a:rPr lang="pt-BR" sz="1200" dirty="0" smtClean="0"/>
              <a:t>ALELUIA </a:t>
            </a:r>
            <a:r>
              <a:rPr lang="pt-BR" sz="1200" dirty="0" err="1" smtClean="0"/>
              <a:t>ALELUIA</a:t>
            </a:r>
            <a:r>
              <a:rPr lang="pt-BR" sz="1200" dirty="0" smtClean="0"/>
              <a:t> </a:t>
            </a:r>
            <a:r>
              <a:rPr lang="pt-BR" sz="1200" dirty="0" err="1" smtClean="0"/>
              <a:t>ALELUIA</a:t>
            </a:r>
            <a:r>
              <a:rPr lang="pt-BR" sz="1200" dirty="0" smtClean="0"/>
              <a:t> </a:t>
            </a:r>
            <a:r>
              <a:rPr lang="pt-BR" sz="1200" dirty="0" err="1" smtClean="0"/>
              <a:t>ALELUIA</a:t>
            </a:r>
            <a:endParaRPr lang="pt-BR" sz="1200" dirty="0" smtClean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BF3B2C-66B7-4894-934F-A9BF9D5FA295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32CE505C-9DB7-429E-811E-00701D89667D}" type="datetimeFigureOut">
              <a:rPr lang="pt-BR" smtClean="0"/>
              <a:pPr/>
              <a:t>09/03/2016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062A250-4D5A-4A9D-9C3D-D96DBAB346CA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3"/>
          </p:nvPr>
        </p:nvSpPr>
        <p:spPr>
          <a:xfrm>
            <a:off x="0" y="0"/>
            <a:ext cx="9144000" cy="6858000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buNone/>
            </a:pPr>
            <a:r>
              <a:rPr lang="pt-BR" sz="2800" dirty="0" smtClean="0"/>
              <a:t>    </a:t>
            </a:r>
            <a:r>
              <a:rPr lang="pt-BR" sz="3600" b="1" i="1" dirty="0" smtClean="0">
                <a:solidFill>
                  <a:srgbClr val="FFFF00"/>
                </a:solidFill>
              </a:rPr>
              <a:t>QUE ALEGRIA CRISTO RESSURGIU </a:t>
            </a:r>
            <a:br>
              <a:rPr lang="pt-BR" sz="3600" b="1" i="1" dirty="0" smtClean="0">
                <a:solidFill>
                  <a:srgbClr val="FFFF00"/>
                </a:solidFill>
              </a:rPr>
            </a:br>
            <a:endParaRPr lang="pt-BR" sz="2800" b="1" i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pt-BR" sz="2800" dirty="0" smtClean="0">
                <a:solidFill>
                  <a:srgbClr val="FFFF00"/>
                </a:solidFill>
              </a:rPr>
              <a:t>    </a:t>
            </a:r>
            <a:r>
              <a:rPr lang="pt-BR" sz="4000" dirty="0" smtClean="0">
                <a:solidFill>
                  <a:srgbClr val="FFFF00"/>
                </a:solidFill>
              </a:rPr>
              <a:t>Que alegria cristo ressurgiu 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no evangelho ele vai fala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entoemos nosso canto de louvor e  gratidão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sua palavra vamos aclamar</a:t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smtClean="0">
                <a:solidFill>
                  <a:srgbClr val="FFFF00"/>
                </a:solidFill>
              </a:rPr>
              <a:t>aleluia </a:t>
            </a:r>
            <a:r>
              <a:rPr lang="pt-BR" sz="4000" dirty="0" err="1" smtClean="0">
                <a:solidFill>
                  <a:srgbClr val="FFFF00"/>
                </a:solidFill>
              </a:rPr>
              <a:t>aleluia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err="1" smtClean="0">
                <a:solidFill>
                  <a:srgbClr val="FFFF00"/>
                </a:solidFill>
              </a:rPr>
              <a:t>aleluia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err="1" smtClean="0">
                <a:solidFill>
                  <a:srgbClr val="FFFF00"/>
                </a:solidFill>
              </a:rPr>
              <a:t>aleluia</a:t>
            </a:r>
            <a:r>
              <a:rPr lang="pt-BR" sz="4000" dirty="0" smtClean="0">
                <a:solidFill>
                  <a:srgbClr val="FFFF00"/>
                </a:solidFill>
              </a:rPr>
              <a:t/>
            </a:r>
            <a:br>
              <a:rPr lang="pt-BR" sz="4000" dirty="0" smtClean="0">
                <a:solidFill>
                  <a:srgbClr val="FFFF00"/>
                </a:solidFill>
              </a:rPr>
            </a:br>
            <a:r>
              <a:rPr lang="pt-BR" sz="4000" dirty="0" err="1" smtClean="0">
                <a:solidFill>
                  <a:srgbClr val="FFFF00"/>
                </a:solidFill>
              </a:rPr>
              <a:t>aleluia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err="1" smtClean="0">
                <a:solidFill>
                  <a:srgbClr val="FFFF00"/>
                </a:solidFill>
              </a:rPr>
              <a:t>aleluia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err="1" smtClean="0">
                <a:solidFill>
                  <a:srgbClr val="FFFF00"/>
                </a:solidFill>
              </a:rPr>
              <a:t>aleluia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r>
              <a:rPr lang="pt-BR" sz="4000" dirty="0" err="1" smtClean="0">
                <a:solidFill>
                  <a:srgbClr val="FFFF00"/>
                </a:solidFill>
              </a:rPr>
              <a:t>aleluia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orizonte">
  <a:themeElements>
    <a:clrScheme name="Horizonte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te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te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20</TotalTime>
  <Words>10</Words>
  <Application>Microsoft Office PowerPoint</Application>
  <PresentationFormat>Apresentação na tela (4:3)</PresentationFormat>
  <Paragraphs>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Horizonte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e                   b7          e QUE ALEGRIA CRISTO RESSURGIU                   a                   b7      e no evangelho ele vai fala          a                         b7                      e  entoemos nosso canto de louvor e              c# gratidão              F#M                  B7       E sua palavra vamos aclamar          A            E             B7           E aleluia aleluia ALELUIA ALELUIA         A              E            B7           E aleluia aleluia ALELUIA ALELUIA</dc:title>
  <dc:creator>Usuário do Windows</dc:creator>
  <cp:lastModifiedBy>MARCELO</cp:lastModifiedBy>
  <cp:revision>6</cp:revision>
  <dcterms:created xsi:type="dcterms:W3CDTF">2015-03-30T12:15:10Z</dcterms:created>
  <dcterms:modified xsi:type="dcterms:W3CDTF">2016-03-09T23:59:44Z</dcterms:modified>
</cp:coreProperties>
</file>