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62DE0-6A10-4C48-9E68-B61ED82118ED}" type="datetimeFigureOut">
              <a:rPr lang="pt-BR" smtClean="0"/>
              <a:t>22/08/2017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B305D-CF7C-4EB0-9827-607F256B75C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smtClean="0">
                <a:solidFill>
                  <a:schemeClr val="bg1"/>
                </a:solidFill>
              </a:rPr>
              <a:t>C                                              F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Eis que faço nova todas as coisas  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                       C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Que faço nova todas as coisas         Refrão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                       F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Que faço nova todas as coisas      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C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É vida que brota da vida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F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É fruto que cresce do amor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C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É vida que vence a morte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F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É vida que vem do Senhor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Refrão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C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Deixei o sepulcro vazio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F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A morte não me segurou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C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A pedra que então me prendia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F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No terceiro dia rolou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Refrão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C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Eu hoje te dou vida nova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F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renovo em ti o amor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C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Te dou uma nova esperança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F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Tudo que era velho passou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B305D-CF7C-4EB0-9827-607F256B75CF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22/08/2017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rgbClr val="002060"/>
          </a:solidFill>
        </p:spPr>
        <p:txBody>
          <a:bodyPr numCol="1">
            <a:noAutofit/>
          </a:bodyPr>
          <a:lstStyle/>
          <a:p>
            <a:pPr algn="l"/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EIS QUE FAÇO NOVA TODAS AS COISAS   </a:t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QUE FAÇO NOVA TODAS AS COISAS        </a:t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QUE FAÇO NOVA TODAS AS COISAS       </a:t>
            </a:r>
            <a:b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</a:br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/>
            </a:r>
            <a:b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É </a:t>
            </a:r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vida que brota da vida</a:t>
            </a:r>
            <a:b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É </a:t>
            </a:r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fruto que cresce do amor</a:t>
            </a:r>
            <a:b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É </a:t>
            </a:r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vida que vence a morte</a:t>
            </a:r>
            <a:b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</a:br>
            <a:r>
              <a:rPr lang="pt-B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É </a:t>
            </a:r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>vida que vem do Senhor</a:t>
            </a:r>
            <a:b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</a:br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  <a:t/>
            </a:r>
            <a:b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hama"/>
              </a:rPr>
            </a:br>
            <a:endParaRPr lang="pt-B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oham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EIS QUE FAÇO NOVA TODAS AS COISAS    QUE FAÇO NOVA TODAS AS COISAS         QUE FAÇO NOVA TODAS AS COISAS         É vida que brota da vida É fruto que cresce do amor É vida que vence a morte É vida que vem do Senhor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5</cp:revision>
  <dcterms:created xsi:type="dcterms:W3CDTF">2015-03-16T01:23:29Z</dcterms:created>
  <dcterms:modified xsi:type="dcterms:W3CDTF">2017-08-22T14:28:58Z</dcterms:modified>
</cp:coreProperties>
</file>