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3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 sempre achei difícil entender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G4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Como duas vidas podem se tornar apenas uma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Mas quando eu te encontrei eu te amei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o milagre aconteceu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então eu entendi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Deus tem sempre um plano para nós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preciso paciência em ouvir    sua voz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F/A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será que meu Deus pensava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criou você</a:t>
            </a: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Acho que Ele estava pensando em mim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Porque me deu mais do que sonhei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C/E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F/A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 muito   mais do que podia imaginar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Prometo que ao seu lado eu vou estar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Nas horas mais difíceis eu contigo vou chorar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onde quer que a vida te levar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meu coração vai junto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sempre vou te amar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Deus já tem um plano para nós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É preciso paciência em ouvir    Sua voz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G/B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será que meu Deus pensava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criou você</a:t>
            </a: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Acho que Ele estava pensando em mim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Porque me deu mais do que sonhei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 muito mais do que podia imaginar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A/C#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Nós dois agora somos um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bate um só coração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Juntos sempre viveremos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Para sempre amaremos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assim eu posso perceber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sou nada sem você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Você é inspiração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Move o meu coração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G/B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será que meu Deus pensava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Quando criou você</a:t>
            </a:r>
          </a:p>
          <a:p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D/F#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Acho que Ele estava pensando em mim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Porque me deu mais do que sonhei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A/C#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Será que Ele lembrou quantas vezes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E/B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F#/A#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 joelhos a Ele eu orei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E/G#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E/G#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abençoou,      me deu você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F#m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B4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Deu muito mais do que eu podia imaginar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08/07/2019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sempre achei difícil </a:t>
            </a:r>
            <a:r>
              <a:rPr lang="pt-BR" sz="2000" dirty="0" smtClean="0">
                <a:solidFill>
                  <a:srgbClr val="FFFF00"/>
                </a:solidFill>
              </a:rPr>
              <a:t>entender Como </a:t>
            </a:r>
            <a:r>
              <a:rPr lang="pt-BR" sz="2000" dirty="0" smtClean="0">
                <a:solidFill>
                  <a:srgbClr val="FFFF00"/>
                </a:solidFill>
              </a:rPr>
              <a:t>duas vidas podem se tornar apenas </a:t>
            </a:r>
            <a:r>
              <a:rPr lang="pt-BR" sz="2000" dirty="0" smtClean="0">
                <a:solidFill>
                  <a:srgbClr val="FFFF00"/>
                </a:solidFill>
              </a:rPr>
              <a:t>uma Mas </a:t>
            </a:r>
            <a:r>
              <a:rPr lang="pt-BR" sz="2000" dirty="0" smtClean="0">
                <a:solidFill>
                  <a:srgbClr val="FFFF00"/>
                </a:solidFill>
              </a:rPr>
              <a:t>quando eu te encontrei eu te </a:t>
            </a:r>
            <a:r>
              <a:rPr lang="pt-BR" sz="2000" dirty="0" smtClean="0">
                <a:solidFill>
                  <a:srgbClr val="FFFF00"/>
                </a:solidFill>
              </a:rPr>
              <a:t>amei E </a:t>
            </a:r>
            <a:r>
              <a:rPr lang="pt-BR" sz="2000" dirty="0" smtClean="0">
                <a:solidFill>
                  <a:srgbClr val="FFFF00"/>
                </a:solidFill>
              </a:rPr>
              <a:t>o milagre aconteceu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E </a:t>
            </a:r>
            <a:r>
              <a:rPr lang="pt-BR" sz="2000" dirty="0" smtClean="0">
                <a:solidFill>
                  <a:srgbClr val="FFFF00"/>
                </a:solidFill>
              </a:rPr>
              <a:t>então eu </a:t>
            </a:r>
            <a:r>
              <a:rPr lang="pt-BR" sz="2000" dirty="0" smtClean="0">
                <a:solidFill>
                  <a:srgbClr val="FFFF00"/>
                </a:solidFill>
              </a:rPr>
              <a:t>entendi Que </a:t>
            </a:r>
            <a:r>
              <a:rPr lang="pt-BR" sz="2000" dirty="0" smtClean="0">
                <a:solidFill>
                  <a:srgbClr val="FFFF00"/>
                </a:solidFill>
              </a:rPr>
              <a:t>Deus tem sempre um plano para </a:t>
            </a:r>
            <a:r>
              <a:rPr lang="pt-BR" sz="2000" dirty="0" smtClean="0">
                <a:solidFill>
                  <a:srgbClr val="FFFF00"/>
                </a:solidFill>
              </a:rPr>
              <a:t>nós É </a:t>
            </a:r>
            <a:r>
              <a:rPr lang="pt-BR" sz="2000" dirty="0" smtClean="0">
                <a:solidFill>
                  <a:srgbClr val="FFFF00"/>
                </a:solidFill>
              </a:rPr>
              <a:t>preciso paciência em ouvir    sua voz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Que </a:t>
            </a:r>
            <a:r>
              <a:rPr lang="pt-BR" sz="2000" dirty="0" smtClean="0">
                <a:solidFill>
                  <a:srgbClr val="FFFF00"/>
                </a:solidFill>
              </a:rPr>
              <a:t>será que meu Deus </a:t>
            </a:r>
            <a:r>
              <a:rPr lang="pt-BR" sz="2000" dirty="0" smtClean="0">
                <a:solidFill>
                  <a:srgbClr val="FFFF00"/>
                </a:solidFill>
              </a:rPr>
              <a:t>pensava Quando </a:t>
            </a:r>
            <a:r>
              <a:rPr lang="pt-BR" sz="2000" dirty="0" smtClean="0">
                <a:solidFill>
                  <a:srgbClr val="FFFF00"/>
                </a:solidFill>
              </a:rPr>
              <a:t>criou você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Acho </a:t>
            </a:r>
            <a:r>
              <a:rPr lang="pt-BR" sz="2000" dirty="0" smtClean="0">
                <a:solidFill>
                  <a:srgbClr val="FFFF00"/>
                </a:solidFill>
              </a:rPr>
              <a:t>que Ele estava pensando em </a:t>
            </a:r>
            <a:r>
              <a:rPr lang="pt-BR" sz="2000" dirty="0" smtClean="0">
                <a:solidFill>
                  <a:srgbClr val="FFFF00"/>
                </a:solidFill>
              </a:rPr>
              <a:t>mim Porque </a:t>
            </a:r>
            <a:r>
              <a:rPr lang="pt-BR" sz="2000" dirty="0" smtClean="0">
                <a:solidFill>
                  <a:srgbClr val="FFFF00"/>
                </a:solidFill>
              </a:rPr>
              <a:t>me deu mais do que </a:t>
            </a:r>
            <a:r>
              <a:rPr lang="pt-BR" sz="2000" dirty="0" smtClean="0">
                <a:solidFill>
                  <a:srgbClr val="FFFF00"/>
                </a:solidFill>
              </a:rPr>
              <a:t>sonhei Deu </a:t>
            </a:r>
            <a:r>
              <a:rPr lang="pt-BR" sz="2000" dirty="0" smtClean="0">
                <a:solidFill>
                  <a:srgbClr val="FFFF00"/>
                </a:solidFill>
              </a:rPr>
              <a:t>muito   mais do que podia </a:t>
            </a:r>
            <a:r>
              <a:rPr lang="pt-BR" sz="2000" dirty="0" smtClean="0">
                <a:solidFill>
                  <a:srgbClr val="FFFF00"/>
                </a:solidFill>
              </a:rPr>
              <a:t>imaginar Prometo </a:t>
            </a:r>
            <a:r>
              <a:rPr lang="pt-BR" sz="2000" dirty="0" smtClean="0">
                <a:solidFill>
                  <a:srgbClr val="FFFF00"/>
                </a:solidFill>
              </a:rPr>
              <a:t>que ao seu lado eu vou </a:t>
            </a:r>
            <a:r>
              <a:rPr lang="pt-BR" sz="2000" dirty="0" smtClean="0">
                <a:solidFill>
                  <a:srgbClr val="FFFF00"/>
                </a:solidFill>
              </a:rPr>
              <a:t>estar Nas </a:t>
            </a:r>
            <a:r>
              <a:rPr lang="pt-BR" sz="2000" dirty="0" smtClean="0">
                <a:solidFill>
                  <a:srgbClr val="FFFF00"/>
                </a:solidFill>
              </a:rPr>
              <a:t>horas mais difíceis eu contigo vou chorar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E </a:t>
            </a:r>
            <a:r>
              <a:rPr lang="pt-BR" sz="2000" dirty="0" smtClean="0">
                <a:solidFill>
                  <a:srgbClr val="FFFF00"/>
                </a:solidFill>
              </a:rPr>
              <a:t>onde quer que a vida te </a:t>
            </a:r>
            <a:r>
              <a:rPr lang="pt-BR" sz="2000" dirty="0" smtClean="0">
                <a:solidFill>
                  <a:srgbClr val="FFFF00"/>
                </a:solidFill>
              </a:rPr>
              <a:t>levar O </a:t>
            </a:r>
            <a:r>
              <a:rPr lang="pt-BR" sz="2000" dirty="0" smtClean="0">
                <a:solidFill>
                  <a:srgbClr val="FFFF00"/>
                </a:solidFill>
              </a:rPr>
              <a:t>meu coração vai </a:t>
            </a:r>
            <a:r>
              <a:rPr lang="pt-BR" sz="2000" dirty="0" smtClean="0">
                <a:solidFill>
                  <a:srgbClr val="FFFF00"/>
                </a:solidFill>
              </a:rPr>
              <a:t>junto Para </a:t>
            </a:r>
            <a:r>
              <a:rPr lang="pt-BR" sz="2000" dirty="0" smtClean="0">
                <a:solidFill>
                  <a:srgbClr val="FFFF00"/>
                </a:solidFill>
              </a:rPr>
              <a:t>sempre vou te </a:t>
            </a:r>
            <a:r>
              <a:rPr lang="pt-BR" sz="2000" dirty="0" smtClean="0">
                <a:solidFill>
                  <a:srgbClr val="FFFF00"/>
                </a:solidFill>
              </a:rPr>
              <a:t>amar E </a:t>
            </a:r>
            <a:r>
              <a:rPr lang="pt-BR" sz="2000" dirty="0" smtClean="0">
                <a:solidFill>
                  <a:srgbClr val="FFFF00"/>
                </a:solidFill>
              </a:rPr>
              <a:t>Deus já tem um plano para </a:t>
            </a:r>
            <a:r>
              <a:rPr lang="pt-BR" sz="2000" dirty="0" smtClean="0">
                <a:solidFill>
                  <a:srgbClr val="FFFF00"/>
                </a:solidFill>
              </a:rPr>
              <a:t>nós É </a:t>
            </a:r>
            <a:r>
              <a:rPr lang="pt-BR" sz="2000" dirty="0" smtClean="0">
                <a:solidFill>
                  <a:srgbClr val="FFFF00"/>
                </a:solidFill>
              </a:rPr>
              <a:t>preciso paciência em ouvir    Sua voz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Que </a:t>
            </a:r>
            <a:r>
              <a:rPr lang="pt-BR" sz="2000" dirty="0" smtClean="0">
                <a:solidFill>
                  <a:srgbClr val="FFFF00"/>
                </a:solidFill>
              </a:rPr>
              <a:t>será que meu Deus </a:t>
            </a:r>
            <a:r>
              <a:rPr lang="pt-BR" sz="2000" dirty="0" smtClean="0">
                <a:solidFill>
                  <a:srgbClr val="FFFF00"/>
                </a:solidFill>
              </a:rPr>
              <a:t>pensava Quando </a:t>
            </a:r>
            <a:r>
              <a:rPr lang="pt-BR" sz="2000" dirty="0" smtClean="0">
                <a:solidFill>
                  <a:srgbClr val="FFFF00"/>
                </a:solidFill>
              </a:rPr>
              <a:t>criou você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Acho </a:t>
            </a:r>
            <a:r>
              <a:rPr lang="pt-BR" sz="2000" dirty="0" smtClean="0">
                <a:solidFill>
                  <a:srgbClr val="FFFF00"/>
                </a:solidFill>
              </a:rPr>
              <a:t>que Ele estava pensando em </a:t>
            </a:r>
            <a:r>
              <a:rPr lang="pt-BR" sz="2000" dirty="0" smtClean="0">
                <a:solidFill>
                  <a:srgbClr val="FFFF00"/>
                </a:solidFill>
              </a:rPr>
              <a:t>mim Porque </a:t>
            </a:r>
            <a:r>
              <a:rPr lang="pt-BR" sz="2000" dirty="0" smtClean="0">
                <a:solidFill>
                  <a:srgbClr val="FFFF00"/>
                </a:solidFill>
              </a:rPr>
              <a:t>me deu mais do que sonhei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Deu </a:t>
            </a:r>
            <a:r>
              <a:rPr lang="pt-BR" sz="2000" dirty="0" smtClean="0">
                <a:solidFill>
                  <a:srgbClr val="FFFF00"/>
                </a:solidFill>
              </a:rPr>
              <a:t>muito mais do que podia </a:t>
            </a:r>
            <a:r>
              <a:rPr lang="pt-BR" sz="2000" dirty="0" smtClean="0">
                <a:solidFill>
                  <a:srgbClr val="FFFF00"/>
                </a:solidFill>
              </a:rPr>
              <a:t>imaginar Nós </a:t>
            </a:r>
            <a:r>
              <a:rPr lang="pt-BR" sz="2000" dirty="0" smtClean="0">
                <a:solidFill>
                  <a:srgbClr val="FFFF00"/>
                </a:solidFill>
              </a:rPr>
              <a:t>dois agora somos um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E </a:t>
            </a:r>
            <a:r>
              <a:rPr lang="pt-BR" sz="2000" dirty="0" smtClean="0">
                <a:solidFill>
                  <a:srgbClr val="FFFF00"/>
                </a:solidFill>
              </a:rPr>
              <a:t>bate um só </a:t>
            </a:r>
            <a:r>
              <a:rPr lang="pt-BR" sz="2000" dirty="0" smtClean="0">
                <a:solidFill>
                  <a:srgbClr val="FFFF00"/>
                </a:solidFill>
              </a:rPr>
              <a:t>coração Juntos </a:t>
            </a:r>
            <a:r>
              <a:rPr lang="pt-BR" sz="2000" dirty="0" smtClean="0">
                <a:solidFill>
                  <a:srgbClr val="FFFF00"/>
                </a:solidFill>
              </a:rPr>
              <a:t>sempre viveremos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Para </a:t>
            </a:r>
            <a:r>
              <a:rPr lang="pt-BR" sz="2000" dirty="0" smtClean="0">
                <a:solidFill>
                  <a:srgbClr val="FFFF00"/>
                </a:solidFill>
              </a:rPr>
              <a:t>sempre </a:t>
            </a:r>
            <a:r>
              <a:rPr lang="pt-BR" sz="2000" dirty="0" smtClean="0">
                <a:solidFill>
                  <a:srgbClr val="FFFF00"/>
                </a:solidFill>
              </a:rPr>
              <a:t>amaremos E </a:t>
            </a:r>
            <a:r>
              <a:rPr lang="pt-BR" sz="2000" dirty="0" smtClean="0">
                <a:solidFill>
                  <a:srgbClr val="FFFF00"/>
                </a:solidFill>
              </a:rPr>
              <a:t>assim eu posso perceber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Não </a:t>
            </a:r>
            <a:r>
              <a:rPr lang="pt-BR" sz="2000" dirty="0" smtClean="0">
                <a:solidFill>
                  <a:srgbClr val="FFFF00"/>
                </a:solidFill>
              </a:rPr>
              <a:t>sou nada sem </a:t>
            </a:r>
            <a:r>
              <a:rPr lang="pt-BR" sz="2000" dirty="0" smtClean="0">
                <a:solidFill>
                  <a:srgbClr val="FFFF00"/>
                </a:solidFill>
              </a:rPr>
              <a:t>você </a:t>
            </a:r>
            <a:r>
              <a:rPr lang="pt-BR" sz="2000" dirty="0" err="1" smtClean="0">
                <a:solidFill>
                  <a:srgbClr val="FFFF00"/>
                </a:solidFill>
              </a:rPr>
              <a:t>Você</a:t>
            </a:r>
            <a:r>
              <a:rPr lang="pt-BR" sz="2000" dirty="0" smtClean="0">
                <a:solidFill>
                  <a:srgbClr val="FFFF00"/>
                </a:solidFill>
              </a:rPr>
              <a:t> </a:t>
            </a:r>
            <a:r>
              <a:rPr lang="pt-BR" sz="2000" dirty="0" smtClean="0">
                <a:solidFill>
                  <a:srgbClr val="FFFF00"/>
                </a:solidFill>
              </a:rPr>
              <a:t>é inspiração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Move </a:t>
            </a:r>
            <a:r>
              <a:rPr lang="pt-BR" sz="2000" dirty="0" smtClean="0">
                <a:solidFill>
                  <a:srgbClr val="FFFF00"/>
                </a:solidFill>
              </a:rPr>
              <a:t>o meu </a:t>
            </a:r>
            <a:r>
              <a:rPr lang="pt-BR" sz="2000" dirty="0" smtClean="0">
                <a:solidFill>
                  <a:srgbClr val="FFFF00"/>
                </a:solidFill>
              </a:rPr>
              <a:t>coração Que </a:t>
            </a:r>
            <a:r>
              <a:rPr lang="pt-BR" sz="2000" dirty="0" smtClean="0">
                <a:solidFill>
                  <a:srgbClr val="FFFF00"/>
                </a:solidFill>
              </a:rPr>
              <a:t>será que meu Deus pensava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Quando </a:t>
            </a:r>
            <a:r>
              <a:rPr lang="pt-BR" sz="2000" dirty="0" smtClean="0">
                <a:solidFill>
                  <a:srgbClr val="FFFF00"/>
                </a:solidFill>
              </a:rPr>
              <a:t>criou </a:t>
            </a:r>
            <a:r>
              <a:rPr lang="pt-BR" sz="2000" dirty="0" smtClean="0">
                <a:solidFill>
                  <a:srgbClr val="FFFF00"/>
                </a:solidFill>
              </a:rPr>
              <a:t>você Acho </a:t>
            </a:r>
            <a:r>
              <a:rPr lang="pt-BR" sz="2000" dirty="0" smtClean="0">
                <a:solidFill>
                  <a:srgbClr val="FFFF00"/>
                </a:solidFill>
              </a:rPr>
              <a:t>que Ele estava pensando em mim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Porque </a:t>
            </a:r>
            <a:r>
              <a:rPr lang="pt-BR" sz="2000" dirty="0" smtClean="0">
                <a:solidFill>
                  <a:srgbClr val="FFFF00"/>
                </a:solidFill>
              </a:rPr>
              <a:t>me deu mais do que </a:t>
            </a:r>
            <a:r>
              <a:rPr lang="pt-BR" sz="2000" dirty="0" smtClean="0">
                <a:solidFill>
                  <a:srgbClr val="FFFF00"/>
                </a:solidFill>
              </a:rPr>
              <a:t>sonhei Será </a:t>
            </a:r>
            <a:r>
              <a:rPr lang="pt-BR" sz="2000" dirty="0" smtClean="0">
                <a:solidFill>
                  <a:srgbClr val="FFFF00"/>
                </a:solidFill>
              </a:rPr>
              <a:t>que Ele lembrou quantas vezes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De </a:t>
            </a:r>
            <a:r>
              <a:rPr lang="pt-BR" sz="2000" dirty="0" smtClean="0">
                <a:solidFill>
                  <a:srgbClr val="FFFF00"/>
                </a:solidFill>
              </a:rPr>
              <a:t>joelhos a Ele eu </a:t>
            </a:r>
            <a:r>
              <a:rPr lang="pt-BR" sz="2000" dirty="0" smtClean="0">
                <a:solidFill>
                  <a:srgbClr val="FFFF00"/>
                </a:solidFill>
              </a:rPr>
              <a:t>orei E </a:t>
            </a:r>
            <a:r>
              <a:rPr lang="pt-BR" sz="2000" dirty="0" smtClean="0">
                <a:solidFill>
                  <a:srgbClr val="FFFF00"/>
                </a:solidFill>
              </a:rPr>
              <a:t>abençoou,      me deu você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Deu </a:t>
            </a:r>
            <a:r>
              <a:rPr lang="pt-BR" sz="2000" dirty="0" smtClean="0">
                <a:solidFill>
                  <a:srgbClr val="FFFF00"/>
                </a:solidFill>
              </a:rPr>
              <a:t>muito mais do que eu podia imaginar</a:t>
            </a:r>
          </a:p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 </a:t>
            </a:r>
            <a:endParaRPr lang="pt-BR" sz="2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309</Words>
  <Application>Microsoft Office PowerPoint</Application>
  <PresentationFormat>Apresentação na tela (4:3)</PresentationFormat>
  <Paragraphs>106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2019-07-09T01:36:08Z</dcterms:modified>
</cp:coreProperties>
</file>