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91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7C5F9-75F7-4785-A289-95F863EB36EF}" type="datetimeFigureOut">
              <a:rPr lang="pt-BR" smtClean="0"/>
              <a:t>17/02/2018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BB689-91C9-4166-B108-E08CC16EC11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pt-BR" sz="1200" b="1" dirty="0" smtClean="0">
                <a:solidFill>
                  <a:schemeClr val="bg1"/>
                </a:solidFill>
              </a:rPr>
              <a:t>D9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="1" dirty="0" smtClean="0">
                <a:solidFill>
                  <a:schemeClr val="bg1"/>
                </a:solidFill>
              </a:rPr>
              <a:t>A9/C#</a:t>
            </a:r>
            <a:r>
              <a:rPr lang="pt-BR" sz="1200" dirty="0" smtClean="0">
                <a:solidFill>
                  <a:schemeClr val="bg1"/>
                </a:solidFill>
              </a:rPr>
              <a:t>		  </a:t>
            </a:r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Não consigo ir além do teu olhar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	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Tudo o que eu consigo é imaginar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b="1" dirty="0" smtClean="0">
                <a:solidFill>
                  <a:schemeClr val="bg1"/>
                </a:solidFill>
              </a:rPr>
              <a:t>D/F#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="1" dirty="0" smtClean="0">
                <a:solidFill>
                  <a:schemeClr val="bg1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A riqueza que existe dentro de você</a:t>
            </a:r>
          </a:p>
          <a:p>
            <a:pPr algn="l"/>
            <a:r>
              <a:rPr lang="pt-BR" sz="1200" b="1" dirty="0" smtClean="0">
                <a:solidFill>
                  <a:schemeClr val="bg1"/>
                </a:solidFill>
              </a:rPr>
              <a:t>D9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A9/C#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O ouro eu consigo só admirar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Mas te olhando eu posso a Deus adorar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="1" dirty="0" smtClean="0">
                <a:solidFill>
                  <a:schemeClr val="bg1"/>
                </a:solidFill>
              </a:rPr>
              <a:t>D/F#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="1" dirty="0" smtClean="0">
                <a:solidFill>
                  <a:schemeClr val="bg1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u="sng" dirty="0" smtClean="0">
                <a:solidFill>
                  <a:schemeClr val="bg1"/>
                </a:solidFill>
              </a:rPr>
              <a:t>Sua alma é um bem que nunca envelhecerá</a:t>
            </a:r>
            <a:r>
              <a:rPr lang="pt-BR" sz="1200" dirty="0" smtClean="0">
                <a:solidFill>
                  <a:schemeClr val="bg1"/>
                </a:solidFill>
              </a:rPr>
              <a:t> </a:t>
            </a:r>
          </a:p>
          <a:p>
            <a:pPr algn="l"/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D9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O pecado não consegue esconder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A marca de Jesus    que existe em você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D9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O que você fez ou deixou de fazer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Em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Não mudou o inicio    Deus escolheu você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="1" dirty="0" smtClean="0">
                <a:solidFill>
                  <a:schemeClr val="bg1"/>
                </a:solidFill>
              </a:rPr>
              <a:t>D/F#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Sua raridade não está naquilo que você possui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b="1" dirty="0" smtClean="0">
                <a:solidFill>
                  <a:schemeClr val="bg1"/>
                </a:solidFill>
              </a:rPr>
              <a:t>Em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Ou que sabe fazer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b="1" dirty="0" smtClean="0">
                <a:solidFill>
                  <a:schemeClr val="bg1"/>
                </a:solidFill>
              </a:rPr>
              <a:t>D/F#</a:t>
            </a:r>
            <a:r>
              <a:rPr lang="pt-BR" sz="1200" dirty="0" smtClean="0">
                <a:solidFill>
                  <a:schemeClr val="bg1"/>
                </a:solidFill>
              </a:rPr>
              <a:t>    	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u="sng" dirty="0" smtClean="0">
                <a:solidFill>
                  <a:schemeClr val="bg1"/>
                </a:solidFill>
              </a:rPr>
              <a:t>Isso é mistério de Deus com você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b="1" dirty="0" smtClean="0">
                <a:solidFill>
                  <a:schemeClr val="bg1"/>
                </a:solidFill>
              </a:rPr>
              <a:t>D9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A9/C#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Você é um espelho que reflete a imagem do Senhor</a:t>
            </a:r>
          </a:p>
          <a:p>
            <a:pPr algn="l"/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Não chore se o mundo ainda não notou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D/F#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b="1" dirty="0" smtClean="0">
                <a:solidFill>
                  <a:schemeClr val="bg1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Já é o bastante Deus </a:t>
            </a:r>
            <a:r>
              <a:rPr lang="pt-BR" sz="1200" dirty="0" err="1" smtClean="0">
                <a:solidFill>
                  <a:schemeClr val="bg1"/>
                </a:solidFill>
              </a:rPr>
              <a:t>reconhe__cer</a:t>
            </a:r>
            <a:r>
              <a:rPr lang="pt-BR" sz="1200" dirty="0" smtClean="0">
                <a:solidFill>
                  <a:schemeClr val="bg1"/>
                </a:solidFill>
              </a:rPr>
              <a:t> o seu valor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="1" dirty="0" smtClean="0">
                <a:solidFill>
                  <a:schemeClr val="bg1"/>
                </a:solidFill>
              </a:rPr>
              <a:t>D9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A9/C#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Você é precioso mais raro que o ouro puro de </a:t>
            </a:r>
            <a:r>
              <a:rPr lang="pt-BR" sz="1200" dirty="0" err="1" smtClean="0">
                <a:solidFill>
                  <a:schemeClr val="bg1"/>
                </a:solidFill>
              </a:rPr>
              <a:t>Ofir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Se você desistiu  Deus não vai desistir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="1" dirty="0" smtClean="0">
                <a:solidFill>
                  <a:schemeClr val="bg1"/>
                </a:solidFill>
              </a:rPr>
              <a:t>D/F#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b="1" dirty="0" smtClean="0">
                <a:solidFill>
                  <a:schemeClr val="bg1"/>
                </a:solidFill>
              </a:rPr>
              <a:t>Em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Ele está aqui pra te levantar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Se o mundo te fizer     cair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 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 </a:t>
            </a:r>
            <a:r>
              <a:rPr lang="pt-BR" sz="1200" dirty="0" smtClean="0">
                <a:solidFill>
                  <a:srgbClr val="FF0000"/>
                </a:solidFill>
              </a:rPr>
              <a:t>Repete Primeira Parte: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 </a:t>
            </a:r>
          </a:p>
          <a:p>
            <a:pPr algn="l"/>
            <a:r>
              <a:rPr lang="pt-BR" sz="1200" b="1" dirty="0" smtClean="0">
                <a:solidFill>
                  <a:schemeClr val="bg1"/>
                </a:solidFill>
              </a:rPr>
              <a:t>D9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A9/C#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b="1" dirty="0" smtClean="0">
                <a:solidFill>
                  <a:schemeClr val="bg1"/>
                </a:solidFill>
              </a:rPr>
              <a:t>Bm7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O ouro eu consigo só admirar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b="1" dirty="0" smtClean="0">
                <a:solidFill>
                  <a:schemeClr val="bg1"/>
                </a:solidFill>
              </a:rPr>
              <a:t>G5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Mas te olhando eu posso a Deus adorar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="1" dirty="0" smtClean="0">
                <a:solidFill>
                  <a:schemeClr val="bg1"/>
                </a:solidFill>
              </a:rPr>
              <a:t>D/F#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b="1" dirty="0" smtClean="0">
                <a:solidFill>
                  <a:schemeClr val="bg1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="1" dirty="0" smtClean="0">
                <a:solidFill>
                  <a:schemeClr val="bg1"/>
                </a:solidFill>
              </a:rPr>
              <a:t>A9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Sua alma é um bem que nunca envelhecerá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BB689-91C9-4166-B108-E08CC16EC11C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7C351-F1D2-41E7-A0D1-A62500EB3C75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C34B-1A5F-4693-B50A-FA6293891FF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Não </a:t>
            </a:r>
            <a:r>
              <a:rPr lang="pt-BR" sz="2800" dirty="0">
                <a:solidFill>
                  <a:srgbClr val="FFFF00"/>
                </a:solidFill>
              </a:rPr>
              <a:t>consigo ir além do teu </a:t>
            </a:r>
            <a:r>
              <a:rPr lang="pt-BR" sz="2800" dirty="0" smtClean="0">
                <a:solidFill>
                  <a:srgbClr val="FFFF00"/>
                </a:solidFill>
              </a:rPr>
              <a:t>olhar Tudo </a:t>
            </a:r>
            <a:r>
              <a:rPr lang="pt-BR" sz="2800" dirty="0">
                <a:solidFill>
                  <a:srgbClr val="FFFF00"/>
                </a:solidFill>
              </a:rPr>
              <a:t>o que eu consigo é </a:t>
            </a:r>
            <a:r>
              <a:rPr lang="pt-BR" sz="2800" dirty="0" smtClean="0">
                <a:solidFill>
                  <a:srgbClr val="FFFF00"/>
                </a:solidFill>
              </a:rPr>
              <a:t>imaginar A </a:t>
            </a:r>
            <a:r>
              <a:rPr lang="pt-BR" sz="2800" dirty="0">
                <a:solidFill>
                  <a:srgbClr val="FFFF00"/>
                </a:solidFill>
              </a:rPr>
              <a:t>riqueza que existe dentro de </a:t>
            </a:r>
            <a:r>
              <a:rPr lang="pt-BR" sz="2800" dirty="0" smtClean="0">
                <a:solidFill>
                  <a:srgbClr val="FFFF00"/>
                </a:solidFill>
              </a:rPr>
              <a:t>você </a:t>
            </a:r>
          </a:p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O </a:t>
            </a:r>
            <a:r>
              <a:rPr lang="pt-BR" sz="2800" dirty="0">
                <a:solidFill>
                  <a:srgbClr val="FFFF00"/>
                </a:solidFill>
              </a:rPr>
              <a:t>ouro eu consigo só </a:t>
            </a:r>
            <a:r>
              <a:rPr lang="pt-BR" sz="2800" dirty="0" smtClean="0">
                <a:solidFill>
                  <a:srgbClr val="FFFF00"/>
                </a:solidFill>
              </a:rPr>
              <a:t>admirar Mas </a:t>
            </a:r>
            <a:r>
              <a:rPr lang="pt-BR" sz="2800" dirty="0">
                <a:solidFill>
                  <a:srgbClr val="FFFF00"/>
                </a:solidFill>
              </a:rPr>
              <a:t>te olhando eu posso a Deus </a:t>
            </a:r>
            <a:r>
              <a:rPr lang="pt-BR" sz="2800" dirty="0" smtClean="0">
                <a:solidFill>
                  <a:srgbClr val="FFFF00"/>
                </a:solidFill>
              </a:rPr>
              <a:t>adorar Sua </a:t>
            </a:r>
            <a:r>
              <a:rPr lang="pt-BR" sz="2800" dirty="0">
                <a:solidFill>
                  <a:srgbClr val="FFFF00"/>
                </a:solidFill>
              </a:rPr>
              <a:t>alma é um bem que nunca </a:t>
            </a:r>
            <a:r>
              <a:rPr lang="pt-BR" sz="2800" dirty="0" smtClean="0">
                <a:solidFill>
                  <a:srgbClr val="FFFF00"/>
                </a:solidFill>
              </a:rPr>
              <a:t>envelhecerá</a:t>
            </a:r>
            <a:endParaRPr lang="pt-BR" sz="2800" dirty="0">
              <a:solidFill>
                <a:srgbClr val="FFFF00"/>
              </a:solidFill>
            </a:endParaRPr>
          </a:p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O </a:t>
            </a:r>
            <a:r>
              <a:rPr lang="pt-BR" sz="2800" dirty="0">
                <a:solidFill>
                  <a:srgbClr val="FFFF00"/>
                </a:solidFill>
              </a:rPr>
              <a:t>pecado não consegue </a:t>
            </a:r>
            <a:r>
              <a:rPr lang="pt-BR" sz="2800" dirty="0" smtClean="0">
                <a:solidFill>
                  <a:srgbClr val="FFFF00"/>
                </a:solidFill>
              </a:rPr>
              <a:t>esconder </a:t>
            </a:r>
            <a:r>
              <a:rPr lang="pt-BR" sz="2800" dirty="0">
                <a:solidFill>
                  <a:srgbClr val="FFFF00"/>
                </a:solidFill>
              </a:rPr>
              <a:t>marca de Jesus    que existe em </a:t>
            </a:r>
            <a:r>
              <a:rPr lang="pt-BR" sz="2800" dirty="0" smtClean="0">
                <a:solidFill>
                  <a:srgbClr val="FFFF00"/>
                </a:solidFill>
              </a:rPr>
              <a:t>você O </a:t>
            </a:r>
            <a:r>
              <a:rPr lang="pt-BR" sz="2800" dirty="0">
                <a:solidFill>
                  <a:srgbClr val="FFFF00"/>
                </a:solidFill>
              </a:rPr>
              <a:t>que você fez ou deixou de </a:t>
            </a:r>
            <a:r>
              <a:rPr lang="pt-BR" sz="2800" dirty="0" smtClean="0">
                <a:solidFill>
                  <a:srgbClr val="FFFF00"/>
                </a:solidFill>
              </a:rPr>
              <a:t>fazer Não </a:t>
            </a:r>
            <a:r>
              <a:rPr lang="pt-BR" sz="2800" dirty="0">
                <a:solidFill>
                  <a:srgbClr val="FFFF00"/>
                </a:solidFill>
              </a:rPr>
              <a:t>mudou o inicio    Deus escolheu </a:t>
            </a:r>
            <a:r>
              <a:rPr lang="pt-BR" sz="2800" dirty="0" smtClean="0">
                <a:solidFill>
                  <a:srgbClr val="FFFF00"/>
                </a:solidFill>
              </a:rPr>
              <a:t>você Sua </a:t>
            </a:r>
            <a:r>
              <a:rPr lang="pt-BR" sz="2800" dirty="0">
                <a:solidFill>
                  <a:srgbClr val="FFFF00"/>
                </a:solidFill>
              </a:rPr>
              <a:t>raridade não está naquilo que você </a:t>
            </a:r>
            <a:r>
              <a:rPr lang="pt-BR" sz="2800" dirty="0" smtClean="0">
                <a:solidFill>
                  <a:srgbClr val="FFFF00"/>
                </a:solidFill>
              </a:rPr>
              <a:t>possui Ou </a:t>
            </a:r>
            <a:r>
              <a:rPr lang="pt-BR" sz="2800" dirty="0">
                <a:solidFill>
                  <a:srgbClr val="FFFF00"/>
                </a:solidFill>
              </a:rPr>
              <a:t>que sabe </a:t>
            </a:r>
            <a:r>
              <a:rPr lang="pt-BR" sz="2800" dirty="0" smtClean="0">
                <a:solidFill>
                  <a:srgbClr val="FFFF00"/>
                </a:solidFill>
              </a:rPr>
              <a:t>fazer Isso </a:t>
            </a:r>
            <a:r>
              <a:rPr lang="pt-BR" sz="2800" dirty="0">
                <a:solidFill>
                  <a:srgbClr val="FFFF00"/>
                </a:solidFill>
              </a:rPr>
              <a:t>é mistério de Deus com </a:t>
            </a:r>
            <a:r>
              <a:rPr lang="pt-BR" sz="2800" dirty="0" smtClean="0">
                <a:solidFill>
                  <a:srgbClr val="FFFF00"/>
                </a:solidFill>
              </a:rPr>
              <a:t>você</a:t>
            </a:r>
            <a:endParaRPr lang="pt-BR" sz="2800" dirty="0">
              <a:solidFill>
                <a:srgbClr val="FFFF00"/>
              </a:solidFill>
            </a:endParaRPr>
          </a:p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Você </a:t>
            </a:r>
            <a:r>
              <a:rPr lang="pt-BR" sz="2800" dirty="0">
                <a:solidFill>
                  <a:srgbClr val="FFFF00"/>
                </a:solidFill>
              </a:rPr>
              <a:t>é um espelho que reflete a imagem do </a:t>
            </a:r>
            <a:r>
              <a:rPr lang="pt-BR" sz="2800" dirty="0" smtClean="0">
                <a:solidFill>
                  <a:srgbClr val="FFFF00"/>
                </a:solidFill>
              </a:rPr>
              <a:t>Senhor Não </a:t>
            </a:r>
            <a:r>
              <a:rPr lang="pt-BR" sz="2800" dirty="0">
                <a:solidFill>
                  <a:srgbClr val="FFFF00"/>
                </a:solidFill>
              </a:rPr>
              <a:t>chore se o mundo ainda não </a:t>
            </a:r>
            <a:r>
              <a:rPr lang="pt-BR" sz="2800" dirty="0" smtClean="0">
                <a:solidFill>
                  <a:srgbClr val="FFFF00"/>
                </a:solidFill>
              </a:rPr>
              <a:t>notou Já </a:t>
            </a:r>
            <a:r>
              <a:rPr lang="pt-BR" sz="2800" dirty="0">
                <a:solidFill>
                  <a:srgbClr val="FFFF00"/>
                </a:solidFill>
              </a:rPr>
              <a:t>é o bastante Deus </a:t>
            </a:r>
            <a:r>
              <a:rPr lang="pt-BR" sz="2800" dirty="0" smtClean="0">
                <a:solidFill>
                  <a:srgbClr val="FFFF00"/>
                </a:solidFill>
              </a:rPr>
              <a:t>reconhecer </a:t>
            </a:r>
            <a:r>
              <a:rPr lang="pt-BR" sz="2800" dirty="0">
                <a:solidFill>
                  <a:srgbClr val="FFFF00"/>
                </a:solidFill>
              </a:rPr>
              <a:t>o seu </a:t>
            </a:r>
            <a:r>
              <a:rPr lang="pt-BR" sz="2800" dirty="0" smtClean="0">
                <a:solidFill>
                  <a:srgbClr val="FFFF00"/>
                </a:solidFill>
              </a:rPr>
              <a:t>valor Você </a:t>
            </a:r>
            <a:r>
              <a:rPr lang="pt-BR" sz="2800" dirty="0">
                <a:solidFill>
                  <a:srgbClr val="FFFF00"/>
                </a:solidFill>
              </a:rPr>
              <a:t>é precioso mais raro que o ouro puro de </a:t>
            </a:r>
            <a:r>
              <a:rPr lang="pt-BR" sz="2800" dirty="0" err="1" smtClean="0">
                <a:solidFill>
                  <a:srgbClr val="FFFF00"/>
                </a:solidFill>
              </a:rPr>
              <a:t>Ofir</a:t>
            </a:r>
            <a:r>
              <a:rPr lang="pt-BR" sz="2800" dirty="0" smtClean="0">
                <a:solidFill>
                  <a:srgbClr val="FFFF00"/>
                </a:solidFill>
              </a:rPr>
              <a:t> Se </a:t>
            </a:r>
            <a:r>
              <a:rPr lang="pt-BR" sz="2800" dirty="0">
                <a:solidFill>
                  <a:srgbClr val="FFFF00"/>
                </a:solidFill>
              </a:rPr>
              <a:t>você desistiu  Deus não vai </a:t>
            </a:r>
            <a:r>
              <a:rPr lang="pt-BR" sz="2800" dirty="0" smtClean="0">
                <a:solidFill>
                  <a:srgbClr val="FFFF00"/>
                </a:solidFill>
              </a:rPr>
              <a:t>desistir Ele </a:t>
            </a:r>
            <a:r>
              <a:rPr lang="pt-BR" sz="2800" dirty="0">
                <a:solidFill>
                  <a:srgbClr val="FFFF00"/>
                </a:solidFill>
              </a:rPr>
              <a:t>está aqui pra te </a:t>
            </a:r>
            <a:r>
              <a:rPr lang="pt-BR" sz="2800" dirty="0" smtClean="0">
                <a:solidFill>
                  <a:srgbClr val="FFFF00"/>
                </a:solidFill>
              </a:rPr>
              <a:t>levantar Se </a:t>
            </a:r>
            <a:r>
              <a:rPr lang="pt-BR" sz="2800" dirty="0">
                <a:solidFill>
                  <a:srgbClr val="FFFF00"/>
                </a:solidFill>
              </a:rPr>
              <a:t>o mundo te fizer 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>
                <a:solidFill>
                  <a:srgbClr val="FFFF00"/>
                </a:solidFill>
              </a:rPr>
              <a:t>cair</a:t>
            </a:r>
          </a:p>
          <a:p>
            <a:pPr algn="l"/>
            <a:r>
              <a:rPr lang="pt-BR" sz="2800" dirty="0">
                <a:solidFill>
                  <a:srgbClr val="FFFF00"/>
                </a:solidFill>
              </a:rPr>
              <a:t> </a:t>
            </a:r>
            <a:r>
              <a:rPr lang="pt-BR" sz="2800" dirty="0" smtClean="0">
                <a:solidFill>
                  <a:srgbClr val="FFFF00"/>
                </a:solidFill>
              </a:rPr>
              <a:t>o ouro .......</a:t>
            </a:r>
            <a:endParaRPr lang="pt-BR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</Words>
  <Application>Microsoft Office PowerPoint</Application>
  <PresentationFormat>Apresentação na tela (4:3)</PresentationFormat>
  <Paragraphs>55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4</cp:revision>
  <dcterms:created xsi:type="dcterms:W3CDTF">2015-08-08T14:44:15Z</dcterms:created>
  <dcterms:modified xsi:type="dcterms:W3CDTF">2018-02-17T19:57:19Z</dcterms:modified>
</cp:coreProperties>
</file>