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9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5F3E-D7FB-4621-9DB1-D1DDE49AF5A2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F8E9-B29F-431D-B9EC-B91B27930F8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RESSUSCITOU  OOU  RESSUSCITOU  OOU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F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RESSUSCITOU  OOU  ALELUIA</a:t>
            </a: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endParaRPr lang="pt-BR" sz="1200" smtClean="0">
              <a:solidFill>
                <a:schemeClr val="bg1"/>
              </a:solidFill>
            </a:endParaRPr>
          </a:p>
          <a:p>
            <a:r>
              <a:rPr lang="pt-BR" sz="1200" smtClean="0">
                <a:solidFill>
                  <a:schemeClr val="bg1"/>
                </a:solidFill>
              </a:rPr>
              <a:t>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1) Venceu a morte, venceu o mal, venceu as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F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trevas    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> ressuscitou </a:t>
            </a:r>
            <a:r>
              <a:rPr lang="pt-BR" sz="1200" dirty="0" err="1" smtClean="0">
                <a:solidFill>
                  <a:schemeClr val="bg1"/>
                </a:solidFill>
              </a:rPr>
              <a:t>oou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G                 F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2)O morte, onde esta o morte a tua vitória  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ressuscitou  </a:t>
            </a:r>
            <a:r>
              <a:rPr lang="pt-BR" sz="1200" dirty="0" err="1" smtClean="0">
                <a:solidFill>
                  <a:schemeClr val="bg1"/>
                </a:solidFill>
              </a:rPr>
              <a:t>oou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BF8E9-B29F-431D-B9EC-B91B27930F87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723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980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2637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187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911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687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1054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7056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6435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96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416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ADB2-AA50-41EC-8AEE-9E5CE7A0DD3F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8B0E-428E-41A3-8042-795A19BDD1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324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RESSUSCITOU  </a:t>
            </a:r>
            <a:r>
              <a:rPr lang="pt-BR" sz="4000" dirty="0" smtClean="0">
                <a:solidFill>
                  <a:srgbClr val="FFFF00"/>
                </a:solidFill>
              </a:rPr>
              <a:t>OOU  RESSUSCITOU  OOU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RESSUSCITOU  OOU  ALELUIA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/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1</a:t>
            </a:r>
            <a:r>
              <a:rPr lang="pt-BR" sz="4000" dirty="0" smtClean="0">
                <a:solidFill>
                  <a:srgbClr val="FFFF00"/>
                </a:solidFill>
              </a:rPr>
              <a:t>) Venceu a morte, venceu o mal, venceu </a:t>
            </a:r>
            <a:r>
              <a:rPr lang="pt-BR" sz="4000" dirty="0" smtClean="0">
                <a:solidFill>
                  <a:srgbClr val="FFFF00"/>
                </a:solidFill>
              </a:rPr>
              <a:t>as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trevas </a:t>
            </a:r>
            <a:r>
              <a:rPr lang="pt-BR" sz="4000" dirty="0" smtClean="0">
                <a:solidFill>
                  <a:srgbClr val="FFFF00"/>
                </a:solidFill>
              </a:rPr>
              <a:t>jesus ressuscitou </a:t>
            </a:r>
            <a:r>
              <a:rPr lang="pt-BR" sz="4000" dirty="0" err="1" smtClean="0">
                <a:solidFill>
                  <a:srgbClr val="FFFF00"/>
                </a:solidFill>
              </a:rPr>
              <a:t>oou</a:t>
            </a:r>
            <a:r>
              <a:rPr lang="pt-BR" sz="4000" dirty="0" smtClean="0">
                <a:solidFill>
                  <a:srgbClr val="FFFF00"/>
                </a:solidFill>
              </a:rPr>
              <a:t/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smtClean="0">
                <a:solidFill>
                  <a:srgbClr val="FFFF00"/>
                </a:solidFill>
              </a:rPr>
              <a:t/>
            </a:r>
            <a:br>
              <a:rPr lang="pt-BR" sz="4000" smtClean="0">
                <a:solidFill>
                  <a:srgbClr val="FFFF00"/>
                </a:solidFill>
              </a:rPr>
            </a:br>
            <a:r>
              <a:rPr lang="pt-BR" sz="4000" smtClean="0">
                <a:solidFill>
                  <a:srgbClr val="FFFF00"/>
                </a:solidFill>
              </a:rPr>
              <a:t>2)O </a:t>
            </a:r>
            <a:r>
              <a:rPr lang="pt-BR" sz="4000" dirty="0" smtClean="0">
                <a:solidFill>
                  <a:srgbClr val="FFFF00"/>
                </a:solidFill>
              </a:rPr>
              <a:t>morte, onde esta o morte a tua vitória   </a:t>
            </a:r>
            <a:r>
              <a:rPr lang="pt-BR" sz="4000" dirty="0" err="1" smtClean="0">
                <a:solidFill>
                  <a:srgbClr val="FFFF00"/>
                </a:solidFill>
              </a:rPr>
              <a:t>jesus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 ressuscitou  </a:t>
            </a:r>
            <a:r>
              <a:rPr lang="pt-BR" sz="4000" dirty="0" err="1" smtClean="0">
                <a:solidFill>
                  <a:srgbClr val="FFFF00"/>
                </a:solidFill>
              </a:rPr>
              <a:t>oou</a:t>
            </a:r>
            <a:r>
              <a:rPr lang="pt-BR" sz="4000" dirty="0" smtClean="0">
                <a:solidFill>
                  <a:srgbClr val="FFFF00"/>
                </a:solidFill>
              </a:rPr>
              <a:t>  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9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Apresentação na tela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RESSUSCITOU  OOU  RESSUSCITOU  OOU  RESSUSCITOU  OOU  ALELUIA  1) Venceu a morte, venceu o mal, venceu as trevas jesus ressuscitou oou  2)O morte, onde esta o morte a tua vitória   jesus  ressuscitou  oou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Am                               G RESSUSCITOU  OOU  RESSUSCITOU  OOU                     F    Dm               E  RESSUSCITOU  OOU  ALELUIA                         Am                         G 1) Venceu a morte, venceu o mal, venceu as     F      Dm                        E  trevas     jesus ressuscitou oou       Am                              G                     F   Dm O morte, onde esta o morte a tua vitória   jesus                  E ressuscitou  oou  </dc:title>
  <dc:creator>Usuário do Windows</dc:creator>
  <cp:lastModifiedBy>MARCELO</cp:lastModifiedBy>
  <cp:revision>2</cp:revision>
  <dcterms:created xsi:type="dcterms:W3CDTF">2015-03-16T01:25:51Z</dcterms:created>
  <dcterms:modified xsi:type="dcterms:W3CDTF">2016-04-08T02:50:57Z</dcterms:modified>
</cp:coreProperties>
</file>