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3190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2B56-4A48-4683-8972-EB2BFB3503D8}" type="datetimeFigureOut">
              <a:rPr lang="pt-BR" smtClean="0"/>
              <a:t>18/08/2018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F0E41-63FF-4C65-9B01-6FF57EB45CF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FFFF00"/>
                </a:solidFill>
              </a:rPr>
              <a:t>             E</a:t>
            </a:r>
            <a:r>
              <a:rPr lang="pt-BR" baseline="0" dirty="0" smtClean="0">
                <a:solidFill>
                  <a:srgbClr val="FFFF00"/>
                </a:solidFill>
              </a:rPr>
              <a:t>            C#m              A                   B               E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Trago aqui em oração Tantas perturbações Que as famílias tem 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           C#m         A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F#m           B             A               E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Eu posso Crer, ele agirá  Da mesma forma que agiu  Nas bodas em </a:t>
            </a:r>
            <a:r>
              <a:rPr lang="pt-BR" dirty="0" err="1" smtClean="0">
                <a:solidFill>
                  <a:srgbClr val="FFFF00"/>
                </a:solidFill>
              </a:rPr>
              <a:t>Caná</a:t>
            </a:r>
            <a:r>
              <a:rPr lang="pt-BR" dirty="0" smtClean="0">
                <a:solidFill>
                  <a:srgbClr val="FFFF00"/>
                </a:solidFill>
              </a:rPr>
              <a:t> 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             A      B   E                   A  B</a:t>
            </a:r>
            <a:r>
              <a:rPr lang="pt-BR" baseline="0" dirty="0" smtClean="0">
                <a:solidFill>
                  <a:srgbClr val="FFFF00"/>
                </a:solidFill>
              </a:rPr>
              <a:t>  C#m</a:t>
            </a:r>
            <a:r>
              <a:rPr lang="pt-BR" dirty="0" smtClean="0">
                <a:solidFill>
                  <a:srgbClr val="FFFF00"/>
                </a:solidFill>
              </a:rPr>
              <a:t>                 D                                   B                                      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 Deus é presença aqui   Sua voz se faz ouvir    Encham as talhas   Com as minhas graças 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            A </a:t>
            </a:r>
            <a:r>
              <a:rPr lang="pt-BR" baseline="0" dirty="0" smtClean="0">
                <a:solidFill>
                  <a:srgbClr val="FFFF00"/>
                </a:solidFill>
              </a:rPr>
              <a:t> B   E                     A   B C#m              F#m    B                 A         E           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 já se pode ver   O milagre acontecer    O que antes era água   Vinho novo será 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                A             B              E                   A    B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E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SÓ O SENHOR RESTAURA A FAMÍLIA  SÓ O AMOR UNI OS CORAÇÕES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               D                                 B                              D                              B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PERDOA AS MÁGOAS  SUPERA AS AUSÊNCIAS TIRA AS DISCÓRDIAS  E AS INDIFERENÇAS 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  A B</a:t>
            </a:r>
            <a:r>
              <a:rPr lang="pt-BR" baseline="0" dirty="0" smtClean="0">
                <a:solidFill>
                  <a:srgbClr val="FFFF00"/>
                </a:solidFill>
              </a:rPr>
              <a:t>     C#m              A   B          C#m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Só ele pode restaurar  As bênçãos vai derramar </a:t>
            </a:r>
            <a:r>
              <a:rPr lang="pt-BR" baseline="0" dirty="0" smtClean="0">
                <a:solidFill>
                  <a:srgbClr val="FFFF00"/>
                </a:solidFill>
              </a:rPr>
              <a:t> </a:t>
            </a:r>
          </a:p>
          <a:p>
            <a:pPr algn="l"/>
            <a:r>
              <a:rPr lang="pt-BR" baseline="0" dirty="0" smtClean="0">
                <a:solidFill>
                  <a:srgbClr val="FFFF00"/>
                </a:solidFill>
              </a:rPr>
              <a:t>  A  B  C#m                A    B          A   B   A   E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Só ele pode restaurar  As bênçãos vai derramar 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                 D                      B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Sobre a família  O amor e a paz transbordarão </a:t>
            </a:r>
            <a:br>
              <a:rPr lang="pt-BR" dirty="0" smtClean="0">
                <a:solidFill>
                  <a:srgbClr val="FFFF00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F0E41-63FF-4C65-9B01-6FF57EB45CFD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pPr/>
              <a:t>18/08/2018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142900"/>
            <a:ext cx="9144000" cy="7000900"/>
          </a:xfrm>
        </p:spPr>
        <p:txBody>
          <a:bodyPr numCol="1">
            <a:noAutofit/>
          </a:bodyPr>
          <a:lstStyle/>
          <a:p>
            <a:pPr algn="l"/>
            <a:r>
              <a:rPr lang="pt-BR" dirty="0" smtClean="0">
                <a:solidFill>
                  <a:srgbClr val="FFFF00"/>
                </a:solidFill>
              </a:rPr>
              <a:t>Trago aqui em oração Tantas perturbações Que </a:t>
            </a:r>
            <a:r>
              <a:rPr lang="pt-BR" dirty="0" smtClean="0">
                <a:solidFill>
                  <a:srgbClr val="FFFF00"/>
                </a:solidFill>
              </a:rPr>
              <a:t>as famílias tem </a:t>
            </a:r>
            <a:r>
              <a:rPr lang="pt-BR" dirty="0" smtClean="0">
                <a:solidFill>
                  <a:srgbClr val="FFFF00"/>
                </a:solidFill>
              </a:rPr>
              <a:t> Eu </a:t>
            </a:r>
            <a:r>
              <a:rPr lang="pt-BR" dirty="0" smtClean="0">
                <a:solidFill>
                  <a:srgbClr val="FFFF00"/>
                </a:solidFill>
              </a:rPr>
              <a:t>posso Crer, </a:t>
            </a:r>
            <a:r>
              <a:rPr lang="pt-BR" dirty="0" smtClean="0">
                <a:solidFill>
                  <a:srgbClr val="FFFF00"/>
                </a:solidFill>
              </a:rPr>
              <a:t>ele </a:t>
            </a:r>
            <a:r>
              <a:rPr lang="pt-BR" dirty="0" smtClean="0">
                <a:solidFill>
                  <a:srgbClr val="FFFF00"/>
                </a:solidFill>
              </a:rPr>
              <a:t>agirá </a:t>
            </a:r>
            <a:r>
              <a:rPr lang="pt-BR" dirty="0" smtClean="0">
                <a:solidFill>
                  <a:srgbClr val="FFFF00"/>
                </a:solidFill>
              </a:rPr>
              <a:t> Da </a:t>
            </a:r>
            <a:r>
              <a:rPr lang="pt-BR" dirty="0" smtClean="0">
                <a:solidFill>
                  <a:srgbClr val="FFFF00"/>
                </a:solidFill>
              </a:rPr>
              <a:t>mesma forma que agiu </a:t>
            </a:r>
            <a:r>
              <a:rPr lang="pt-BR" dirty="0" smtClean="0">
                <a:solidFill>
                  <a:srgbClr val="FFFF00"/>
                </a:solidFill>
              </a:rPr>
              <a:t> Nas </a:t>
            </a:r>
            <a:r>
              <a:rPr lang="pt-BR" dirty="0" smtClean="0">
                <a:solidFill>
                  <a:srgbClr val="FFFF00"/>
                </a:solidFill>
              </a:rPr>
              <a:t>bodas em </a:t>
            </a:r>
            <a:r>
              <a:rPr lang="pt-BR" dirty="0" err="1" smtClean="0">
                <a:solidFill>
                  <a:srgbClr val="FFFF00"/>
                </a:solidFill>
              </a:rPr>
              <a:t>Caná</a:t>
            </a:r>
            <a:r>
              <a:rPr lang="pt-BR" dirty="0" smtClean="0">
                <a:solidFill>
                  <a:srgbClr val="FFFF00"/>
                </a:solidFill>
              </a:rPr>
              <a:t> 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/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Deus </a:t>
            </a:r>
            <a:r>
              <a:rPr lang="pt-BR" dirty="0" smtClean="0">
                <a:solidFill>
                  <a:srgbClr val="FFFF00"/>
                </a:solidFill>
              </a:rPr>
              <a:t>é presença aqui </a:t>
            </a:r>
            <a:r>
              <a:rPr lang="pt-BR" dirty="0" smtClean="0">
                <a:solidFill>
                  <a:srgbClr val="FFFF00"/>
                </a:solidFill>
              </a:rPr>
              <a:t>  Sua </a:t>
            </a:r>
            <a:r>
              <a:rPr lang="pt-BR" dirty="0" smtClean="0">
                <a:solidFill>
                  <a:srgbClr val="FFFF00"/>
                </a:solidFill>
              </a:rPr>
              <a:t>voz se faz ouvir 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Encham </a:t>
            </a:r>
            <a:r>
              <a:rPr lang="pt-BR" dirty="0" smtClean="0">
                <a:solidFill>
                  <a:srgbClr val="FFFF00"/>
                </a:solidFill>
              </a:rPr>
              <a:t>as talhas </a:t>
            </a:r>
            <a:r>
              <a:rPr lang="pt-BR" dirty="0" smtClean="0">
                <a:solidFill>
                  <a:srgbClr val="FFFF00"/>
                </a:solidFill>
              </a:rPr>
              <a:t>  Com </a:t>
            </a:r>
            <a:r>
              <a:rPr lang="pt-BR" dirty="0" smtClean="0">
                <a:solidFill>
                  <a:srgbClr val="FFFF00"/>
                </a:solidFill>
              </a:rPr>
              <a:t>as minhas graças 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E </a:t>
            </a:r>
            <a:r>
              <a:rPr lang="pt-BR" dirty="0" smtClean="0">
                <a:solidFill>
                  <a:srgbClr val="FFFF00"/>
                </a:solidFill>
              </a:rPr>
              <a:t>já se pode ver </a:t>
            </a:r>
            <a:r>
              <a:rPr lang="pt-BR" dirty="0" smtClean="0">
                <a:solidFill>
                  <a:srgbClr val="FFFF00"/>
                </a:solidFill>
              </a:rPr>
              <a:t>  O </a:t>
            </a:r>
            <a:r>
              <a:rPr lang="pt-BR" dirty="0" smtClean="0">
                <a:solidFill>
                  <a:srgbClr val="FFFF00"/>
                </a:solidFill>
              </a:rPr>
              <a:t>milagre acontecer 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O </a:t>
            </a:r>
            <a:r>
              <a:rPr lang="pt-BR" dirty="0" smtClean="0">
                <a:solidFill>
                  <a:srgbClr val="FFFF00"/>
                </a:solidFill>
              </a:rPr>
              <a:t>que antes era água </a:t>
            </a:r>
            <a:r>
              <a:rPr lang="pt-BR" dirty="0" smtClean="0">
                <a:solidFill>
                  <a:srgbClr val="FFFF00"/>
                </a:solidFill>
              </a:rPr>
              <a:t>  Vinho </a:t>
            </a:r>
            <a:r>
              <a:rPr lang="pt-BR" dirty="0" smtClean="0">
                <a:solidFill>
                  <a:srgbClr val="FFFF00"/>
                </a:solidFill>
              </a:rPr>
              <a:t>novo será 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SÓ O SENHOR RESTAURA A FAMÍLIA  SÓ O AMOR UNI OS CORAÇÕES PERDOA AS MÁGOAS  SUPERA AS AUSÊNCIAS TIRA AS DISCÓRDIAS  E AS INDIFERENÇAS 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Só </a:t>
            </a:r>
            <a:r>
              <a:rPr lang="pt-BR" dirty="0" smtClean="0">
                <a:solidFill>
                  <a:srgbClr val="FFFF00"/>
                </a:solidFill>
              </a:rPr>
              <a:t>ele pode </a:t>
            </a:r>
            <a:r>
              <a:rPr lang="pt-BR" dirty="0" smtClean="0">
                <a:solidFill>
                  <a:srgbClr val="FFFF00"/>
                </a:solidFill>
              </a:rPr>
              <a:t>restaurar  As </a:t>
            </a:r>
            <a:r>
              <a:rPr lang="pt-BR" dirty="0" smtClean="0">
                <a:solidFill>
                  <a:srgbClr val="FFFF00"/>
                </a:solidFill>
              </a:rPr>
              <a:t>bênçãos vai derramar 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Só </a:t>
            </a:r>
            <a:r>
              <a:rPr lang="pt-BR" dirty="0" smtClean="0">
                <a:solidFill>
                  <a:srgbClr val="FFFF00"/>
                </a:solidFill>
              </a:rPr>
              <a:t>ele pode restaurar </a:t>
            </a:r>
            <a:r>
              <a:rPr lang="pt-BR" dirty="0" smtClean="0">
                <a:solidFill>
                  <a:srgbClr val="FFFF00"/>
                </a:solidFill>
              </a:rPr>
              <a:t> As </a:t>
            </a:r>
            <a:r>
              <a:rPr lang="pt-BR" dirty="0" smtClean="0">
                <a:solidFill>
                  <a:srgbClr val="FFFF00"/>
                </a:solidFill>
              </a:rPr>
              <a:t>bênçãos vai derramar 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Sobre </a:t>
            </a:r>
            <a:r>
              <a:rPr lang="pt-BR" dirty="0" smtClean="0">
                <a:solidFill>
                  <a:srgbClr val="FFFF00"/>
                </a:solidFill>
              </a:rPr>
              <a:t>a família </a:t>
            </a:r>
            <a:r>
              <a:rPr lang="pt-BR" dirty="0" smtClean="0">
                <a:solidFill>
                  <a:srgbClr val="FFFF00"/>
                </a:solidFill>
              </a:rPr>
              <a:t> O </a:t>
            </a:r>
            <a:r>
              <a:rPr lang="pt-BR" dirty="0" smtClean="0">
                <a:solidFill>
                  <a:srgbClr val="FFFF00"/>
                </a:solidFill>
              </a:rPr>
              <a:t>amor e a paz transbordarão </a:t>
            </a:r>
            <a:br>
              <a:rPr lang="pt-BR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 </a:t>
            </a:r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endParaRPr lang="pt-BR" sz="2800" dirty="0" smtClean="0">
              <a:solidFill>
                <a:srgbClr val="FFFF00"/>
              </a:solidFill>
            </a:endParaRPr>
          </a:p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/>
            </a:r>
            <a:br>
              <a:rPr lang="pt-BR" sz="2400" dirty="0" smtClean="0">
                <a:solidFill>
                  <a:srgbClr val="FFFF00"/>
                </a:solidFill>
              </a:rPr>
            </a:br>
            <a:endParaRPr lang="pt-BR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73</Words>
  <Application>Microsoft Office PowerPoint</Application>
  <PresentationFormat>Apresentação na tela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MARCELO</cp:lastModifiedBy>
  <cp:revision>17</cp:revision>
  <dcterms:created xsi:type="dcterms:W3CDTF">2015-03-16T01:23:29Z</dcterms:created>
  <dcterms:modified xsi:type="dcterms:W3CDTF">2018-08-18T17:24:01Z</dcterms:modified>
</cp:coreProperties>
</file>