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 d="1"/>
        <a:sy n="1" d="1"/>
      </p:scale>
      <p:origin x="0" y="141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8B7799-9F11-4FDB-AD17-273E0AD7C4B8}" type="datetimeFigureOut">
              <a:rPr lang="pt-BR" smtClean="0"/>
              <a:t>09/09/2017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89C80F-9901-4ECA-9488-9EF5AA08F674}"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0000" lnSpcReduction="20000"/>
          </a:bodyPr>
          <a:lstStyle/>
          <a:p>
            <a:r>
              <a:rPr lang="pt-BR" sz="1200" dirty="0" smtClean="0">
                <a:solidFill>
                  <a:schemeClr val="bg1"/>
                </a:solidFill>
              </a:rPr>
              <a:t> D                        A                     </a:t>
            </a:r>
            <a:r>
              <a:rPr lang="pt-BR" sz="1200" dirty="0" err="1" smtClean="0">
                <a:solidFill>
                  <a:schemeClr val="bg1"/>
                </a:solidFill>
              </a:rPr>
              <a:t>Bm</a:t>
            </a:r>
            <a:r>
              <a:rPr lang="pt-BR" sz="1200" dirty="0" smtClean="0">
                <a:solidFill>
                  <a:schemeClr val="bg1"/>
                </a:solidFill>
              </a:rPr>
              <a:t>         </a:t>
            </a:r>
            <a:br>
              <a:rPr lang="pt-BR" sz="1200" dirty="0" smtClean="0">
                <a:solidFill>
                  <a:schemeClr val="bg1"/>
                </a:solidFill>
              </a:rPr>
            </a:br>
            <a:r>
              <a:rPr lang="pt-BR" sz="1200" dirty="0" smtClean="0">
                <a:solidFill>
                  <a:schemeClr val="bg1"/>
                </a:solidFill>
              </a:rPr>
              <a:t>Senhor quando te vejo no Sacramento da Comunhão</a:t>
            </a:r>
            <a:br>
              <a:rPr lang="pt-BR" sz="1200" dirty="0" smtClean="0">
                <a:solidFill>
                  <a:schemeClr val="bg1"/>
                </a:solidFill>
              </a:rPr>
            </a:br>
            <a:r>
              <a:rPr lang="pt-BR" sz="1200" dirty="0" smtClean="0">
                <a:solidFill>
                  <a:schemeClr val="bg1"/>
                </a:solidFill>
              </a:rPr>
              <a:t> G                           A               D                    G</a:t>
            </a:r>
            <a:br>
              <a:rPr lang="pt-BR" sz="1200" dirty="0" smtClean="0">
                <a:solidFill>
                  <a:schemeClr val="bg1"/>
                </a:solidFill>
              </a:rPr>
            </a:br>
            <a:r>
              <a:rPr lang="pt-BR" sz="1200" dirty="0" smtClean="0">
                <a:solidFill>
                  <a:schemeClr val="bg1"/>
                </a:solidFill>
              </a:rPr>
              <a:t>Sinto o Céu se abrir e uma luz a me atingir</a:t>
            </a:r>
            <a:br>
              <a:rPr lang="pt-BR" sz="1200" dirty="0" smtClean="0">
                <a:solidFill>
                  <a:schemeClr val="bg1"/>
                </a:solidFill>
              </a:rPr>
            </a:br>
            <a:r>
              <a:rPr lang="pt-BR" sz="1200" dirty="0" smtClean="0">
                <a:solidFill>
                  <a:schemeClr val="bg1"/>
                </a:solidFill>
              </a:rPr>
              <a:t>     Em                         G                      A</a:t>
            </a:r>
            <a:br>
              <a:rPr lang="pt-BR" sz="1200" dirty="0" smtClean="0">
                <a:solidFill>
                  <a:schemeClr val="bg1"/>
                </a:solidFill>
              </a:rPr>
            </a:br>
            <a:r>
              <a:rPr lang="pt-BR" sz="1200" dirty="0" smtClean="0">
                <a:solidFill>
                  <a:schemeClr val="bg1"/>
                </a:solidFill>
              </a:rPr>
              <a:t>Esfriando minha cabeça e esquentando o meu coração</a:t>
            </a:r>
            <a:br>
              <a:rPr lang="pt-BR" sz="1200" dirty="0" smtClean="0">
                <a:solidFill>
                  <a:schemeClr val="bg1"/>
                </a:solidFill>
              </a:rPr>
            </a:br>
            <a:r>
              <a:rPr lang="pt-BR" sz="1200" dirty="0" smtClean="0">
                <a:solidFill>
                  <a:schemeClr val="bg1"/>
                </a:solidFill>
              </a:rPr>
              <a:t>        D                          A                   </a:t>
            </a:r>
            <a:r>
              <a:rPr lang="pt-BR" sz="1200" dirty="0" err="1" smtClean="0">
                <a:solidFill>
                  <a:schemeClr val="bg1"/>
                </a:solidFill>
              </a:rPr>
              <a:t>Bm</a:t>
            </a:r>
            <a:r>
              <a:rPr lang="pt-BR" sz="1200" dirty="0" smtClean="0">
                <a:solidFill>
                  <a:schemeClr val="bg1"/>
                </a:solidFill>
              </a:rPr>
              <a:t>           </a:t>
            </a:r>
            <a:br>
              <a:rPr lang="pt-BR" sz="1200" dirty="0" smtClean="0">
                <a:solidFill>
                  <a:schemeClr val="bg1"/>
                </a:solidFill>
              </a:rPr>
            </a:br>
            <a:r>
              <a:rPr lang="pt-BR" sz="1200" dirty="0" smtClean="0">
                <a:solidFill>
                  <a:schemeClr val="bg1"/>
                </a:solidFill>
              </a:rPr>
              <a:t>Senhor, graças e louvores sejam dados a todo o momento!       </a:t>
            </a:r>
            <a:br>
              <a:rPr lang="pt-BR" sz="1200" dirty="0" smtClean="0">
                <a:solidFill>
                  <a:schemeClr val="bg1"/>
                </a:solidFill>
              </a:rPr>
            </a:br>
            <a:r>
              <a:rPr lang="pt-BR" sz="1200" dirty="0" smtClean="0">
                <a:solidFill>
                  <a:schemeClr val="bg1"/>
                </a:solidFill>
              </a:rPr>
              <a:t>     G                             A                     D                      G</a:t>
            </a:r>
            <a:br>
              <a:rPr lang="pt-BR" sz="1200" dirty="0" smtClean="0">
                <a:solidFill>
                  <a:schemeClr val="bg1"/>
                </a:solidFill>
              </a:rPr>
            </a:br>
            <a:r>
              <a:rPr lang="pt-BR" sz="1200" dirty="0" smtClean="0">
                <a:solidFill>
                  <a:schemeClr val="bg1"/>
                </a:solidFill>
              </a:rPr>
              <a:t>Quero Te louvar na dor,     na alegria e no sofrimento.</a:t>
            </a:r>
            <a:br>
              <a:rPr lang="pt-BR" sz="1200" dirty="0" smtClean="0">
                <a:solidFill>
                  <a:schemeClr val="bg1"/>
                </a:solidFill>
              </a:rPr>
            </a:br>
            <a:r>
              <a:rPr lang="pt-BR" sz="1200" dirty="0" smtClean="0">
                <a:solidFill>
                  <a:schemeClr val="bg1"/>
                </a:solidFill>
              </a:rPr>
              <a:t>                 Em                  A               D                       G</a:t>
            </a:r>
            <a:br>
              <a:rPr lang="pt-BR" sz="1200" dirty="0" smtClean="0">
                <a:solidFill>
                  <a:schemeClr val="bg1"/>
                </a:solidFill>
              </a:rPr>
            </a:br>
            <a:r>
              <a:rPr lang="pt-BR" sz="1200" dirty="0" smtClean="0">
                <a:solidFill>
                  <a:schemeClr val="bg1"/>
                </a:solidFill>
              </a:rPr>
              <a:t>E se em meio à tribulação,  eu me esquecer de ti,</a:t>
            </a:r>
            <a:br>
              <a:rPr lang="pt-BR" sz="1200" dirty="0" smtClean="0">
                <a:solidFill>
                  <a:schemeClr val="bg1"/>
                </a:solidFill>
              </a:rPr>
            </a:br>
            <a:r>
              <a:rPr lang="pt-BR" sz="1200" dirty="0" smtClean="0">
                <a:solidFill>
                  <a:schemeClr val="bg1"/>
                </a:solidFill>
              </a:rPr>
              <a:t>      Em                  </a:t>
            </a:r>
            <a:r>
              <a:rPr lang="pt-BR" sz="1200" dirty="0" err="1" smtClean="0">
                <a:solidFill>
                  <a:schemeClr val="bg1"/>
                </a:solidFill>
              </a:rPr>
              <a:t>Em</a:t>
            </a:r>
            <a:r>
              <a:rPr lang="pt-BR" sz="1200" dirty="0" smtClean="0">
                <a:solidFill>
                  <a:schemeClr val="bg1"/>
                </a:solidFill>
              </a:rPr>
              <a:t>                     A</a:t>
            </a:r>
            <a:br>
              <a:rPr lang="pt-BR" sz="1200" dirty="0" smtClean="0">
                <a:solidFill>
                  <a:schemeClr val="bg1"/>
                </a:solidFill>
              </a:rPr>
            </a:br>
            <a:r>
              <a:rPr lang="pt-BR" sz="1200" dirty="0" smtClean="0">
                <a:solidFill>
                  <a:schemeClr val="bg1"/>
                </a:solidFill>
              </a:rPr>
              <a:t>Ilumina minhas trevas com tua luz.</a:t>
            </a:r>
            <a:br>
              <a:rPr lang="pt-BR" sz="1200" dirty="0" smtClean="0">
                <a:solidFill>
                  <a:schemeClr val="bg1"/>
                </a:solidFill>
              </a:rPr>
            </a:br>
            <a:r>
              <a:rPr lang="pt-BR" sz="1200" dirty="0" smtClean="0">
                <a:solidFill>
                  <a:srgbClr val="FF0000"/>
                </a:solidFill>
              </a:rPr>
              <a:t>Refrão 2x:</a:t>
            </a:r>
            <a:br>
              <a:rPr lang="pt-BR" sz="1200" dirty="0" smtClean="0">
                <a:solidFill>
                  <a:srgbClr val="FF0000"/>
                </a:solidFill>
              </a:rPr>
            </a:br>
            <a:r>
              <a:rPr lang="pt-BR" sz="1200" dirty="0" smtClean="0">
                <a:solidFill>
                  <a:srgbClr val="FF0000"/>
                </a:solidFill>
              </a:rPr>
              <a:t>     D     A                                       </a:t>
            </a:r>
            <a:r>
              <a:rPr lang="pt-BR" sz="1200" dirty="0" err="1" smtClean="0">
                <a:solidFill>
                  <a:srgbClr val="FF0000"/>
                </a:solidFill>
              </a:rPr>
              <a:t>Bm</a:t>
            </a:r>
            <a:r>
              <a:rPr lang="pt-BR" sz="1200" dirty="0" smtClean="0">
                <a:solidFill>
                  <a:srgbClr val="FF0000"/>
                </a:solidFill>
              </a:rPr>
              <a:t>               </a:t>
            </a:r>
            <a:br>
              <a:rPr lang="pt-BR" sz="1200" dirty="0" smtClean="0">
                <a:solidFill>
                  <a:srgbClr val="FF0000"/>
                </a:solidFill>
              </a:rPr>
            </a:br>
            <a:r>
              <a:rPr lang="pt-BR" sz="1200" dirty="0" smtClean="0">
                <a:solidFill>
                  <a:srgbClr val="FF0000"/>
                </a:solidFill>
              </a:rPr>
              <a:t>Jesus   fonte de misericórdia que jorra do templo</a:t>
            </a:r>
            <a:br>
              <a:rPr lang="pt-BR" sz="1200" dirty="0" smtClean="0">
                <a:solidFill>
                  <a:srgbClr val="FF0000"/>
                </a:solidFill>
              </a:rPr>
            </a:br>
            <a:r>
              <a:rPr lang="pt-BR" sz="1200" dirty="0" smtClean="0">
                <a:solidFill>
                  <a:srgbClr val="FF0000"/>
                </a:solidFill>
              </a:rPr>
              <a:t>   Em      D              A</a:t>
            </a:r>
            <a:br>
              <a:rPr lang="pt-BR" sz="1200" dirty="0" smtClean="0">
                <a:solidFill>
                  <a:srgbClr val="FF0000"/>
                </a:solidFill>
              </a:rPr>
            </a:br>
            <a:r>
              <a:rPr lang="pt-BR" sz="1200" dirty="0" smtClean="0">
                <a:solidFill>
                  <a:srgbClr val="FF0000"/>
                </a:solidFill>
              </a:rPr>
              <a:t>Jesus, o filho da rainha!</a:t>
            </a:r>
            <a:br>
              <a:rPr lang="pt-BR" sz="1200" dirty="0" smtClean="0">
                <a:solidFill>
                  <a:srgbClr val="FF0000"/>
                </a:solidFill>
              </a:rPr>
            </a:br>
            <a:r>
              <a:rPr lang="pt-BR" sz="1200" dirty="0" smtClean="0">
                <a:solidFill>
                  <a:srgbClr val="FF0000"/>
                </a:solidFill>
              </a:rPr>
              <a:t>F#m </a:t>
            </a:r>
            <a:r>
              <a:rPr lang="pt-BR" sz="1200" dirty="0" err="1" smtClean="0">
                <a:solidFill>
                  <a:srgbClr val="FF0000"/>
                </a:solidFill>
              </a:rPr>
              <a:t>Bb</a:t>
            </a:r>
            <a:r>
              <a:rPr lang="pt-BR" sz="1200" dirty="0" smtClean="0">
                <a:solidFill>
                  <a:srgbClr val="FF0000"/>
                </a:solidFill>
              </a:rPr>
              <a:t>   </a:t>
            </a:r>
            <a:r>
              <a:rPr lang="pt-BR" sz="1200" dirty="0" err="1" smtClean="0">
                <a:solidFill>
                  <a:srgbClr val="FF0000"/>
                </a:solidFill>
              </a:rPr>
              <a:t>Bm</a:t>
            </a:r>
            <a:r>
              <a:rPr lang="pt-BR" sz="1200" dirty="0" smtClean="0">
                <a:solidFill>
                  <a:srgbClr val="FF0000"/>
                </a:solidFill>
              </a:rPr>
              <a:t>                      Gm</a:t>
            </a:r>
            <a:br>
              <a:rPr lang="pt-BR" sz="1200" dirty="0" smtClean="0">
                <a:solidFill>
                  <a:srgbClr val="FF0000"/>
                </a:solidFill>
              </a:rPr>
            </a:br>
            <a:r>
              <a:rPr lang="pt-BR" sz="1200" dirty="0" smtClean="0">
                <a:solidFill>
                  <a:srgbClr val="FF0000"/>
                </a:solidFill>
              </a:rPr>
              <a:t>Jesus,     rosto divino do homem</a:t>
            </a:r>
            <a:br>
              <a:rPr lang="pt-BR" sz="1200" dirty="0" smtClean="0">
                <a:solidFill>
                  <a:srgbClr val="FF0000"/>
                </a:solidFill>
              </a:rPr>
            </a:br>
            <a:r>
              <a:rPr lang="pt-BR" sz="1200" dirty="0" smtClean="0">
                <a:solidFill>
                  <a:srgbClr val="FF0000"/>
                </a:solidFill>
              </a:rPr>
              <a:t>     D           Em                            A        D</a:t>
            </a:r>
            <a:br>
              <a:rPr lang="pt-BR" sz="1200" dirty="0" smtClean="0">
                <a:solidFill>
                  <a:srgbClr val="FF0000"/>
                </a:solidFill>
              </a:rPr>
            </a:br>
            <a:r>
              <a:rPr lang="pt-BR" sz="1200" dirty="0" smtClean="0">
                <a:solidFill>
                  <a:srgbClr val="FF0000"/>
                </a:solidFill>
              </a:rPr>
              <a:t>Jesus,        rosto humano de Deus!</a:t>
            </a:r>
            <a:br>
              <a:rPr lang="pt-BR" sz="1200" dirty="0" smtClean="0">
                <a:solidFill>
                  <a:srgbClr val="FF0000"/>
                </a:solidFill>
              </a:rPr>
            </a:br>
            <a:r>
              <a:rPr lang="pt-BR" sz="1200" dirty="0" smtClean="0">
                <a:solidFill>
                  <a:schemeClr val="bg1"/>
                </a:solidFill>
              </a:rPr>
              <a:t>    G                                             A</a:t>
            </a:r>
            <a:br>
              <a:rPr lang="pt-BR" sz="1200" dirty="0" smtClean="0">
                <a:solidFill>
                  <a:schemeClr val="bg1"/>
                </a:solidFill>
              </a:rPr>
            </a:br>
            <a:r>
              <a:rPr lang="pt-BR" sz="1200" dirty="0" smtClean="0">
                <a:solidFill>
                  <a:schemeClr val="bg1"/>
                </a:solidFill>
              </a:rPr>
              <a:t>Chego muitas vezes em tua casa meu Senhor</a:t>
            </a:r>
            <a:br>
              <a:rPr lang="pt-BR" sz="1200" dirty="0" smtClean="0">
                <a:solidFill>
                  <a:schemeClr val="bg1"/>
                </a:solidFill>
              </a:rPr>
            </a:br>
            <a:r>
              <a:rPr lang="pt-BR" sz="1200" dirty="0" smtClean="0">
                <a:solidFill>
                  <a:schemeClr val="bg1"/>
                </a:solidFill>
              </a:rPr>
              <a:t> F#m                            </a:t>
            </a:r>
            <a:r>
              <a:rPr lang="pt-BR" sz="1200" dirty="0" err="1" smtClean="0">
                <a:solidFill>
                  <a:schemeClr val="bg1"/>
                </a:solidFill>
              </a:rPr>
              <a:t>Bm</a:t>
            </a:r>
            <a:r>
              <a:rPr lang="pt-BR" sz="1200" dirty="0" smtClean="0">
                <a:solidFill>
                  <a:schemeClr val="bg1"/>
                </a:solidFill>
              </a:rPr>
              <a:t>        </a:t>
            </a:r>
            <a:br>
              <a:rPr lang="pt-BR" sz="1200" dirty="0" smtClean="0">
                <a:solidFill>
                  <a:schemeClr val="bg1"/>
                </a:solidFill>
              </a:rPr>
            </a:br>
            <a:r>
              <a:rPr lang="pt-BR" sz="1200" dirty="0" smtClean="0">
                <a:solidFill>
                  <a:schemeClr val="bg1"/>
                </a:solidFill>
              </a:rPr>
              <a:t>Triste, abatido, precisando de amor.</a:t>
            </a:r>
            <a:br>
              <a:rPr lang="pt-BR" sz="1200" dirty="0" smtClean="0">
                <a:solidFill>
                  <a:schemeClr val="bg1"/>
                </a:solidFill>
              </a:rPr>
            </a:br>
            <a:r>
              <a:rPr lang="pt-BR" sz="1200" dirty="0" smtClean="0">
                <a:solidFill>
                  <a:schemeClr val="bg1"/>
                </a:solidFill>
              </a:rPr>
              <a:t>              Em                                      D                          C</a:t>
            </a:r>
            <a:br>
              <a:rPr lang="pt-BR" sz="1200" dirty="0" smtClean="0">
                <a:solidFill>
                  <a:schemeClr val="bg1"/>
                </a:solidFill>
              </a:rPr>
            </a:br>
            <a:r>
              <a:rPr lang="pt-BR" sz="1200" dirty="0" smtClean="0">
                <a:solidFill>
                  <a:schemeClr val="bg1"/>
                </a:solidFill>
              </a:rPr>
              <a:t>Mas depois da Comunhão, Tua casa é meu coração.</a:t>
            </a:r>
            <a:br>
              <a:rPr lang="pt-BR" sz="1200" dirty="0" smtClean="0">
                <a:solidFill>
                  <a:schemeClr val="bg1"/>
                </a:solidFill>
              </a:rPr>
            </a:br>
            <a:r>
              <a:rPr lang="pt-BR" sz="1200" dirty="0" smtClean="0">
                <a:solidFill>
                  <a:schemeClr val="bg1"/>
                </a:solidFill>
              </a:rPr>
              <a:t>           Em         D      G                 A</a:t>
            </a:r>
            <a:br>
              <a:rPr lang="pt-BR" sz="1200" dirty="0" smtClean="0">
                <a:solidFill>
                  <a:schemeClr val="bg1"/>
                </a:solidFill>
              </a:rPr>
            </a:br>
            <a:r>
              <a:rPr lang="pt-BR" sz="1200" dirty="0" smtClean="0">
                <a:solidFill>
                  <a:schemeClr val="bg1"/>
                </a:solidFill>
              </a:rPr>
              <a:t>Então sinto o Céu, dentro de mim!</a:t>
            </a:r>
            <a:br>
              <a:rPr lang="pt-BR" sz="1200" dirty="0" smtClean="0">
                <a:solidFill>
                  <a:schemeClr val="bg1"/>
                </a:solidFill>
              </a:rPr>
            </a:br>
            <a:r>
              <a:rPr lang="pt-BR" sz="1200" dirty="0" smtClean="0">
                <a:solidFill>
                  <a:schemeClr val="bg1"/>
                </a:solidFill>
              </a:rPr>
              <a:t>               G                                                    A</a:t>
            </a:r>
            <a:br>
              <a:rPr lang="pt-BR" sz="1200" dirty="0" smtClean="0">
                <a:solidFill>
                  <a:schemeClr val="bg1"/>
                </a:solidFill>
              </a:rPr>
            </a:br>
            <a:r>
              <a:rPr lang="pt-BR" sz="1200" dirty="0" smtClean="0">
                <a:solidFill>
                  <a:schemeClr val="bg1"/>
                </a:solidFill>
              </a:rPr>
              <a:t>Não comungo porque mereço, isso eu sei, ó meu Senhor!</a:t>
            </a:r>
            <a:br>
              <a:rPr lang="pt-BR" sz="1200" dirty="0" smtClean="0">
                <a:solidFill>
                  <a:schemeClr val="bg1"/>
                </a:solidFill>
              </a:rPr>
            </a:br>
            <a:r>
              <a:rPr lang="pt-BR" sz="1200" dirty="0" smtClean="0">
                <a:solidFill>
                  <a:schemeClr val="bg1"/>
                </a:solidFill>
              </a:rPr>
              <a:t>    F#m                                    B</a:t>
            </a:r>
            <a:br>
              <a:rPr lang="pt-BR" sz="1200" dirty="0" smtClean="0">
                <a:solidFill>
                  <a:schemeClr val="bg1"/>
                </a:solidFill>
              </a:rPr>
            </a:br>
            <a:r>
              <a:rPr lang="pt-BR" sz="1200" dirty="0" smtClean="0">
                <a:solidFill>
                  <a:schemeClr val="bg1"/>
                </a:solidFill>
              </a:rPr>
              <a:t>Comungo, pois preciso de Ti.</a:t>
            </a:r>
            <a:br>
              <a:rPr lang="pt-BR" sz="1200" dirty="0" smtClean="0">
                <a:solidFill>
                  <a:schemeClr val="bg1"/>
                </a:solidFill>
              </a:rPr>
            </a:br>
            <a:r>
              <a:rPr lang="pt-BR" sz="1200" dirty="0" smtClean="0">
                <a:solidFill>
                  <a:schemeClr val="bg1"/>
                </a:solidFill>
              </a:rPr>
              <a:t>  Em                       D                  C</a:t>
            </a:r>
            <a:br>
              <a:rPr lang="pt-BR" sz="1200" dirty="0" smtClean="0">
                <a:solidFill>
                  <a:schemeClr val="bg1"/>
                </a:solidFill>
              </a:rPr>
            </a:br>
            <a:r>
              <a:rPr lang="pt-BR" sz="1200" dirty="0" smtClean="0">
                <a:solidFill>
                  <a:schemeClr val="bg1"/>
                </a:solidFill>
              </a:rPr>
              <a:t>Quando faltei à missa, eu fugia de mim e de Ti</a:t>
            </a:r>
            <a:br>
              <a:rPr lang="pt-BR" sz="1200" dirty="0" smtClean="0">
                <a:solidFill>
                  <a:schemeClr val="bg1"/>
                </a:solidFill>
              </a:rPr>
            </a:br>
            <a:r>
              <a:rPr lang="pt-BR" sz="1200" dirty="0" smtClean="0">
                <a:solidFill>
                  <a:schemeClr val="bg1"/>
                </a:solidFill>
              </a:rPr>
              <a:t>           Em               G                          A  </a:t>
            </a:r>
            <a:br>
              <a:rPr lang="pt-BR" sz="1200" dirty="0" smtClean="0">
                <a:solidFill>
                  <a:schemeClr val="bg1"/>
                </a:solidFill>
              </a:rPr>
            </a:br>
            <a:r>
              <a:rPr lang="pt-BR" sz="1200" dirty="0" smtClean="0">
                <a:solidFill>
                  <a:schemeClr val="bg1"/>
                </a:solidFill>
              </a:rPr>
              <a:t>Mas agora eu voltei, por favor, aceita-me</a:t>
            </a:r>
            <a:br>
              <a:rPr lang="pt-BR" sz="1200" dirty="0" smtClean="0">
                <a:solidFill>
                  <a:schemeClr val="bg1"/>
                </a:solidFill>
              </a:rPr>
            </a:br>
            <a:endParaRPr lang="pt-BR" dirty="0"/>
          </a:p>
        </p:txBody>
      </p:sp>
      <p:sp>
        <p:nvSpPr>
          <p:cNvPr id="4" name="Espaço Reservado para Número de Slide 3"/>
          <p:cNvSpPr>
            <a:spLocks noGrp="1"/>
          </p:cNvSpPr>
          <p:nvPr>
            <p:ph type="sldNum" sz="quarter" idx="10"/>
          </p:nvPr>
        </p:nvSpPr>
        <p:spPr/>
        <p:txBody>
          <a:bodyPr/>
          <a:lstStyle/>
          <a:p>
            <a:fld id="{2D89C80F-9901-4ECA-9488-9EF5AA08F674}"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303328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31284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60353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39881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82800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95471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3229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291273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24738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192541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09/09/2017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364484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1737-BA29-40CA-89E1-6C4D4366F55E}" type="datetimeFigureOut">
              <a:rPr lang="pt-BR" smtClean="0"/>
              <a:pPr/>
              <a:t>09/09/2017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847B9-CAA5-4CDE-A101-8D0E6397C6F4}" type="slidenum">
              <a:rPr lang="pt-BR" smtClean="0"/>
              <a:pPr/>
              <a:t>‹nº›</a:t>
            </a:fld>
            <a:endParaRPr lang="pt-BR"/>
          </a:p>
        </p:txBody>
      </p:sp>
    </p:spTree>
    <p:extLst>
      <p:ext uri="{BB962C8B-B14F-4D97-AF65-F5344CB8AC3E}">
        <p14:creationId xmlns="" xmlns:p14="http://schemas.microsoft.com/office/powerpoint/2010/main" val="219207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857999"/>
          </a:xfrm>
          <a:solidFill>
            <a:schemeClr val="tx1"/>
          </a:solidFill>
        </p:spPr>
        <p:txBody>
          <a:bodyPr numCol="1">
            <a:noAutofit/>
          </a:bodyPr>
          <a:lstStyle/>
          <a:p>
            <a:pPr algn="l"/>
            <a:r>
              <a:rPr lang="pt-BR" sz="2400" b="1" dirty="0" smtClean="0">
                <a:solidFill>
                  <a:srgbClr val="FFFF00"/>
                </a:solidFill>
                <a:latin typeface="Arial" pitchFamily="34" charset="0"/>
                <a:cs typeface="Arial" pitchFamily="34" charset="0"/>
              </a:rPr>
              <a:t>Senhor </a:t>
            </a:r>
            <a:r>
              <a:rPr lang="pt-BR" sz="2400" b="1" dirty="0">
                <a:solidFill>
                  <a:srgbClr val="FFFF00"/>
                </a:solidFill>
                <a:latin typeface="Arial" pitchFamily="34" charset="0"/>
                <a:cs typeface="Arial" pitchFamily="34" charset="0"/>
              </a:rPr>
              <a:t>quando te vejo no Sacramento da </a:t>
            </a:r>
            <a:r>
              <a:rPr lang="pt-BR" sz="2400" b="1" dirty="0" smtClean="0">
                <a:solidFill>
                  <a:srgbClr val="FFFF00"/>
                </a:solidFill>
                <a:latin typeface="Arial" pitchFamily="34" charset="0"/>
                <a:cs typeface="Arial" pitchFamily="34" charset="0"/>
              </a:rPr>
              <a:t>Comunhão Sinto </a:t>
            </a:r>
            <a:r>
              <a:rPr lang="pt-BR" sz="2400" b="1" dirty="0">
                <a:solidFill>
                  <a:srgbClr val="FFFF00"/>
                </a:solidFill>
                <a:latin typeface="Arial" pitchFamily="34" charset="0"/>
                <a:cs typeface="Arial" pitchFamily="34" charset="0"/>
              </a:rPr>
              <a:t>o Céu se abrir e uma luz a me </a:t>
            </a:r>
            <a:r>
              <a:rPr lang="pt-BR" sz="2400" b="1" dirty="0" smtClean="0">
                <a:solidFill>
                  <a:srgbClr val="FFFF00"/>
                </a:solidFill>
                <a:latin typeface="Arial" pitchFamily="34" charset="0"/>
                <a:cs typeface="Arial" pitchFamily="34" charset="0"/>
              </a:rPr>
              <a:t>atingir Esfriando </a:t>
            </a:r>
            <a:r>
              <a:rPr lang="pt-BR" sz="2400" b="1" dirty="0">
                <a:solidFill>
                  <a:srgbClr val="FFFF00"/>
                </a:solidFill>
                <a:latin typeface="Arial" pitchFamily="34" charset="0"/>
                <a:cs typeface="Arial" pitchFamily="34" charset="0"/>
              </a:rPr>
              <a:t>minha cabeça e esquentando o meu </a:t>
            </a:r>
            <a:r>
              <a:rPr lang="pt-BR" sz="2400" b="1" dirty="0" smtClean="0">
                <a:solidFill>
                  <a:srgbClr val="FFFF00"/>
                </a:solidFill>
                <a:latin typeface="Arial" pitchFamily="34" charset="0"/>
                <a:cs typeface="Arial" pitchFamily="34" charset="0"/>
              </a:rPr>
              <a:t>coração Senhor</a:t>
            </a:r>
            <a:r>
              <a:rPr lang="pt-BR" sz="2400" b="1" dirty="0">
                <a:solidFill>
                  <a:srgbClr val="FFFF00"/>
                </a:solidFill>
                <a:latin typeface="Arial" pitchFamily="34" charset="0"/>
                <a:cs typeface="Arial" pitchFamily="34" charset="0"/>
              </a:rPr>
              <a:t>, graças e louvores sejam dados a todo o momento! </a:t>
            </a:r>
            <a:r>
              <a:rPr lang="pt-BR" sz="2400" b="1" dirty="0" smtClean="0">
                <a:solidFill>
                  <a:srgbClr val="FFFF00"/>
                </a:solidFill>
                <a:latin typeface="Arial" pitchFamily="34" charset="0"/>
                <a:cs typeface="Arial" pitchFamily="34" charset="0"/>
              </a:rPr>
              <a:t> Quero </a:t>
            </a:r>
            <a:r>
              <a:rPr lang="pt-BR" sz="2400" b="1" dirty="0">
                <a:solidFill>
                  <a:srgbClr val="FFFF00"/>
                </a:solidFill>
                <a:latin typeface="Arial" pitchFamily="34" charset="0"/>
                <a:cs typeface="Arial" pitchFamily="34" charset="0"/>
              </a:rPr>
              <a:t>Te louvar na </a:t>
            </a:r>
            <a:r>
              <a:rPr lang="pt-BR" sz="2400" b="1" dirty="0" smtClean="0">
                <a:solidFill>
                  <a:srgbClr val="FFFF00"/>
                </a:solidFill>
                <a:latin typeface="Arial" pitchFamily="34" charset="0"/>
                <a:cs typeface="Arial" pitchFamily="34" charset="0"/>
              </a:rPr>
              <a:t>dor, na </a:t>
            </a:r>
            <a:r>
              <a:rPr lang="pt-BR" sz="2400" b="1" dirty="0">
                <a:solidFill>
                  <a:srgbClr val="FFFF00"/>
                </a:solidFill>
                <a:latin typeface="Arial" pitchFamily="34" charset="0"/>
                <a:cs typeface="Arial" pitchFamily="34" charset="0"/>
              </a:rPr>
              <a:t>alegria e no </a:t>
            </a:r>
            <a:r>
              <a:rPr lang="pt-BR" sz="2400" b="1" dirty="0" smtClean="0">
                <a:solidFill>
                  <a:srgbClr val="FFFF00"/>
                </a:solidFill>
                <a:latin typeface="Arial" pitchFamily="34" charset="0"/>
                <a:cs typeface="Arial" pitchFamily="34" charset="0"/>
              </a:rPr>
              <a:t>sofrimento. E </a:t>
            </a:r>
            <a:r>
              <a:rPr lang="pt-BR" sz="2400" b="1" dirty="0">
                <a:solidFill>
                  <a:srgbClr val="FFFF00"/>
                </a:solidFill>
                <a:latin typeface="Arial" pitchFamily="34" charset="0"/>
                <a:cs typeface="Arial" pitchFamily="34" charset="0"/>
              </a:rPr>
              <a:t>se em meio à </a:t>
            </a:r>
            <a:r>
              <a:rPr lang="pt-BR" sz="2400" b="1" dirty="0" smtClean="0">
                <a:solidFill>
                  <a:srgbClr val="FFFF00"/>
                </a:solidFill>
                <a:latin typeface="Arial" pitchFamily="34" charset="0"/>
                <a:cs typeface="Arial" pitchFamily="34" charset="0"/>
              </a:rPr>
              <a:t>tribulação, eu </a:t>
            </a:r>
            <a:r>
              <a:rPr lang="pt-BR" sz="2400" b="1" dirty="0">
                <a:solidFill>
                  <a:srgbClr val="FFFF00"/>
                </a:solidFill>
                <a:latin typeface="Arial" pitchFamily="34" charset="0"/>
                <a:cs typeface="Arial" pitchFamily="34" charset="0"/>
              </a:rPr>
              <a:t>me esquecer de </a:t>
            </a:r>
            <a:r>
              <a:rPr lang="pt-BR" sz="2400" b="1" dirty="0" smtClean="0">
                <a:solidFill>
                  <a:srgbClr val="FFFF00"/>
                </a:solidFill>
                <a:latin typeface="Arial" pitchFamily="34" charset="0"/>
                <a:cs typeface="Arial" pitchFamily="34" charset="0"/>
              </a:rPr>
              <a:t>ti, Ilumina </a:t>
            </a:r>
            <a:r>
              <a:rPr lang="pt-BR" sz="2400" b="1" dirty="0">
                <a:solidFill>
                  <a:srgbClr val="FFFF00"/>
                </a:solidFill>
                <a:latin typeface="Arial" pitchFamily="34" charset="0"/>
                <a:cs typeface="Arial" pitchFamily="34" charset="0"/>
              </a:rPr>
              <a:t>minhas trevas com tua luz</a:t>
            </a:r>
            <a:r>
              <a:rPr lang="pt-BR" sz="2400" b="1" dirty="0" smtClean="0">
                <a:solidFill>
                  <a:srgbClr val="FFFF00"/>
                </a:solidFill>
                <a:latin typeface="Arial" pitchFamily="34" charset="0"/>
                <a:cs typeface="Arial" pitchFamily="34" charset="0"/>
              </a:rPr>
              <a:t>.</a:t>
            </a:r>
            <a:br>
              <a:rPr lang="pt-BR" sz="2400" b="1" dirty="0" smtClean="0">
                <a:solidFill>
                  <a:srgbClr val="FFFF00"/>
                </a:solidFill>
                <a:latin typeface="Arial" pitchFamily="34" charset="0"/>
                <a:cs typeface="Arial" pitchFamily="34" charset="0"/>
              </a:rPr>
            </a:br>
            <a:r>
              <a:rPr lang="pt-BR" sz="2400" b="1" dirty="0">
                <a:solidFill>
                  <a:srgbClr val="FFFF00"/>
                </a:solidFill>
                <a:latin typeface="Arial" pitchFamily="34" charset="0"/>
                <a:cs typeface="Arial" pitchFamily="34" charset="0"/>
              </a:rPr>
              <a:t/>
            </a:r>
            <a:br>
              <a:rPr lang="pt-BR" sz="2400" b="1" dirty="0">
                <a:solidFill>
                  <a:srgbClr val="FFFF00"/>
                </a:solidFill>
                <a:latin typeface="Arial" pitchFamily="34" charset="0"/>
                <a:cs typeface="Arial" pitchFamily="34" charset="0"/>
              </a:rPr>
            </a:br>
            <a:r>
              <a:rPr lang="pt-BR" sz="2400" b="1" dirty="0" smtClean="0">
                <a:solidFill>
                  <a:srgbClr val="FFFF00"/>
                </a:solidFill>
                <a:latin typeface="Arial" pitchFamily="34" charset="0"/>
                <a:cs typeface="Arial" pitchFamily="34" charset="0"/>
              </a:rPr>
              <a:t>JESUS   FONTE DE MISERICÓRDIA QUE JORRA DO TEMPLO JESUS, O FILHO DA RAINHA! JESUS, ROSTO DIVINO DO HOMEM JESUS, ROSTO HUMANO DE DEUS!</a:t>
            </a:r>
            <a:br>
              <a:rPr lang="pt-BR" sz="2400" b="1" dirty="0" smtClean="0">
                <a:solidFill>
                  <a:srgbClr val="FFFF00"/>
                </a:solidFill>
                <a:latin typeface="Arial" pitchFamily="34" charset="0"/>
                <a:cs typeface="Arial" pitchFamily="34" charset="0"/>
              </a:rPr>
            </a:br>
            <a:r>
              <a:rPr lang="pt-BR" sz="2400" b="1" dirty="0" smtClean="0">
                <a:solidFill>
                  <a:srgbClr val="FFFF00"/>
                </a:solidFill>
                <a:latin typeface="Arial" pitchFamily="34" charset="0"/>
                <a:cs typeface="Arial" pitchFamily="34" charset="0"/>
              </a:rPr>
              <a:t/>
            </a:r>
            <a:br>
              <a:rPr lang="pt-BR" sz="2400" b="1" dirty="0" smtClean="0">
                <a:solidFill>
                  <a:srgbClr val="FFFF00"/>
                </a:solidFill>
                <a:latin typeface="Arial" pitchFamily="34" charset="0"/>
                <a:cs typeface="Arial" pitchFamily="34" charset="0"/>
              </a:rPr>
            </a:br>
            <a:r>
              <a:rPr lang="pt-BR" sz="2400" b="1" dirty="0" smtClean="0">
                <a:solidFill>
                  <a:srgbClr val="FFFF00"/>
                </a:solidFill>
                <a:latin typeface="Arial" pitchFamily="34" charset="0"/>
                <a:cs typeface="Arial" pitchFamily="34" charset="0"/>
              </a:rPr>
              <a:t>Chego </a:t>
            </a:r>
            <a:r>
              <a:rPr lang="pt-BR" sz="2400" b="1" dirty="0">
                <a:solidFill>
                  <a:srgbClr val="FFFF00"/>
                </a:solidFill>
                <a:latin typeface="Arial" pitchFamily="34" charset="0"/>
                <a:cs typeface="Arial" pitchFamily="34" charset="0"/>
              </a:rPr>
              <a:t>muitas vezes em tua casa meu </a:t>
            </a:r>
            <a:r>
              <a:rPr lang="pt-BR" sz="2400" b="1" dirty="0" smtClean="0">
                <a:solidFill>
                  <a:srgbClr val="FFFF00"/>
                </a:solidFill>
                <a:latin typeface="Arial" pitchFamily="34" charset="0"/>
                <a:cs typeface="Arial" pitchFamily="34" charset="0"/>
              </a:rPr>
              <a:t>Senhor Triste</a:t>
            </a:r>
            <a:r>
              <a:rPr lang="pt-BR" sz="2400" b="1" dirty="0">
                <a:solidFill>
                  <a:srgbClr val="FFFF00"/>
                </a:solidFill>
                <a:latin typeface="Arial" pitchFamily="34" charset="0"/>
                <a:cs typeface="Arial" pitchFamily="34" charset="0"/>
              </a:rPr>
              <a:t>, abatido, precisando de </a:t>
            </a:r>
            <a:r>
              <a:rPr lang="pt-BR" sz="2400" b="1" dirty="0" smtClean="0">
                <a:solidFill>
                  <a:srgbClr val="FFFF00"/>
                </a:solidFill>
                <a:latin typeface="Arial" pitchFamily="34" charset="0"/>
                <a:cs typeface="Arial" pitchFamily="34" charset="0"/>
              </a:rPr>
              <a:t>amor. Mas </a:t>
            </a:r>
            <a:r>
              <a:rPr lang="pt-BR" sz="2400" b="1" dirty="0">
                <a:solidFill>
                  <a:srgbClr val="FFFF00"/>
                </a:solidFill>
                <a:latin typeface="Arial" pitchFamily="34" charset="0"/>
                <a:cs typeface="Arial" pitchFamily="34" charset="0"/>
              </a:rPr>
              <a:t>depois da Comunhão, Tua casa é meu </a:t>
            </a:r>
            <a:r>
              <a:rPr lang="pt-BR" sz="2400" b="1" dirty="0" smtClean="0">
                <a:solidFill>
                  <a:srgbClr val="FFFF00"/>
                </a:solidFill>
                <a:latin typeface="Arial" pitchFamily="34" charset="0"/>
                <a:cs typeface="Arial" pitchFamily="34" charset="0"/>
              </a:rPr>
              <a:t>coração. Então </a:t>
            </a:r>
            <a:r>
              <a:rPr lang="pt-BR" sz="2400" b="1" dirty="0">
                <a:solidFill>
                  <a:srgbClr val="FFFF00"/>
                </a:solidFill>
                <a:latin typeface="Arial" pitchFamily="34" charset="0"/>
                <a:cs typeface="Arial" pitchFamily="34" charset="0"/>
              </a:rPr>
              <a:t>sinto o Céu, dentro de </a:t>
            </a:r>
            <a:r>
              <a:rPr lang="pt-BR" sz="2400" b="1" dirty="0" smtClean="0">
                <a:solidFill>
                  <a:srgbClr val="FFFF00"/>
                </a:solidFill>
                <a:latin typeface="Arial" pitchFamily="34" charset="0"/>
                <a:cs typeface="Arial" pitchFamily="34" charset="0"/>
              </a:rPr>
              <a:t>mim! Não </a:t>
            </a:r>
            <a:r>
              <a:rPr lang="pt-BR" sz="2400" b="1" dirty="0">
                <a:solidFill>
                  <a:srgbClr val="FFFF00"/>
                </a:solidFill>
                <a:latin typeface="Arial" pitchFamily="34" charset="0"/>
                <a:cs typeface="Arial" pitchFamily="34" charset="0"/>
              </a:rPr>
              <a:t>comungo porque mereço, isso eu sei, ó meu </a:t>
            </a:r>
            <a:r>
              <a:rPr lang="pt-BR" sz="2400" b="1" dirty="0" smtClean="0">
                <a:solidFill>
                  <a:srgbClr val="FFFF00"/>
                </a:solidFill>
                <a:latin typeface="Arial" pitchFamily="34" charset="0"/>
                <a:cs typeface="Arial" pitchFamily="34" charset="0"/>
              </a:rPr>
              <a:t>Senhor! Comungo</a:t>
            </a:r>
            <a:r>
              <a:rPr lang="pt-BR" sz="2400" b="1" dirty="0">
                <a:solidFill>
                  <a:srgbClr val="FFFF00"/>
                </a:solidFill>
                <a:latin typeface="Arial" pitchFamily="34" charset="0"/>
                <a:cs typeface="Arial" pitchFamily="34" charset="0"/>
              </a:rPr>
              <a:t>, pois preciso de </a:t>
            </a:r>
            <a:r>
              <a:rPr lang="pt-BR" sz="2400" b="1" dirty="0" smtClean="0">
                <a:solidFill>
                  <a:srgbClr val="FFFF00"/>
                </a:solidFill>
                <a:latin typeface="Arial" pitchFamily="34" charset="0"/>
                <a:cs typeface="Arial" pitchFamily="34" charset="0"/>
              </a:rPr>
              <a:t>Ti. Quando </a:t>
            </a:r>
            <a:r>
              <a:rPr lang="pt-BR" sz="2400" b="1" dirty="0">
                <a:solidFill>
                  <a:srgbClr val="FFFF00"/>
                </a:solidFill>
                <a:latin typeface="Arial" pitchFamily="34" charset="0"/>
                <a:cs typeface="Arial" pitchFamily="34" charset="0"/>
              </a:rPr>
              <a:t>faltei à missa, eu fugia de mim e de </a:t>
            </a:r>
            <a:r>
              <a:rPr lang="pt-BR" sz="2400" b="1" dirty="0" smtClean="0">
                <a:solidFill>
                  <a:srgbClr val="FFFF00"/>
                </a:solidFill>
                <a:latin typeface="Arial" pitchFamily="34" charset="0"/>
                <a:cs typeface="Arial" pitchFamily="34" charset="0"/>
              </a:rPr>
              <a:t>Ti Mas </a:t>
            </a:r>
            <a:r>
              <a:rPr lang="pt-BR" sz="2400" b="1" dirty="0">
                <a:solidFill>
                  <a:srgbClr val="FFFF00"/>
                </a:solidFill>
                <a:latin typeface="Arial" pitchFamily="34" charset="0"/>
                <a:cs typeface="Arial" pitchFamily="34" charset="0"/>
              </a:rPr>
              <a:t>agora eu voltei, por favor, aceita-me</a:t>
            </a:r>
            <a:br>
              <a:rPr lang="pt-BR" sz="2400" b="1" dirty="0">
                <a:solidFill>
                  <a:srgbClr val="FFFF00"/>
                </a:solidFill>
                <a:latin typeface="Arial" pitchFamily="34" charset="0"/>
                <a:cs typeface="Arial" pitchFamily="34" charset="0"/>
              </a:rPr>
            </a:br>
            <a:endParaRPr lang="pt-BR" sz="2800" b="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881454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76</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Senhor quando te vejo no Sacramento da Comunhão Sinto o Céu se abrir e uma luz a me atingir Esfriando minha cabeça e esquentando o meu coração Senhor, graças e louvores sejam dados a todo o momento!  Quero Te louvar na dor, na alegria e no sofrimento. E se em meio à tribulação, eu me esquecer de ti, Ilumina minhas trevas com tua luz.  JESUS   FONTE DE MISERICÓRDIA QUE JORRA DO TEMPLO JESUS, O FILHO DA RAINHA! JESUS, ROSTO DIVINO DO HOMEM JESUS, ROSTO HUMANO DE DEUS!  Chego muitas vezes em tua casa meu Senhor Triste, abatido, precisando de amor. Mas depois da Comunhão, Tua casa é meu coração. Então sinto o Céu, dentro de mim! Não comungo porque mereço, isso eu sei, ó meu Senhor! Comungo, pois preciso de Ti. Quando faltei à missa, eu fugia de mim e de Ti Mas agora eu voltei, por favor, aceita-me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A     G D                   A ALEGRIA ESTA NO CORAÇÃO A                                A Alegria esta no coração           D                                 A  de quem já conhece a jesus                  A a verdadeira paz só tem aquele           B                         E que já conhece a jesus       A                              A7 o sentimento mais precioso            D                              F que vem do nosso senhor             A                 E é o amor que só tem,                                          A quem já conhece a jesus                    A                                       A7 POSSO PISAR NUMA TROPA E SALTAR AS MURALHAS          D              F ALELUIA ALELUIA</dc:title>
  <dc:creator>Usuário do Windows</dc:creator>
  <cp:lastModifiedBy>MARCELO</cp:lastModifiedBy>
  <cp:revision>9</cp:revision>
  <dcterms:created xsi:type="dcterms:W3CDTF">2015-03-16T01:23:29Z</dcterms:created>
  <dcterms:modified xsi:type="dcterms:W3CDTF">2017-09-09T20:11:30Z</dcterms:modified>
</cp:coreProperties>
</file>