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42" autoAdjust="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696A8-865B-4264-B6CA-EFE64CFF1080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AF5F2-FCA9-4263-A5E9-20D1D4BCEC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E                                                                  </a:t>
            </a:r>
            <a:r>
              <a:rPr lang="pt-BR" sz="1200" smtClean="0">
                <a:solidFill>
                  <a:schemeClr val="bg1"/>
                </a:solidFill>
              </a:rPr>
              <a:t>B7             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Santo, santo, santo, dizem todos os </a:t>
            </a:r>
            <a:r>
              <a:rPr lang="pt-BR" sz="1200" smtClean="0">
                <a:solidFill>
                  <a:schemeClr val="bg1"/>
                </a:solidFill>
              </a:rPr>
              <a:t>anjos          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                  E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Santo, santo, santo, é o Senhor Jesus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Santo, santo, santo, é quem os redime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E                           B7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Porque meu Deus é Santo e a terra cheia de sua glória está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                                  E                       B7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Porque meu Deus é Santo e a terra cheia de sua glória está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B7                                                  E                 REFRAO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Céus e terras passarão, mas Sua Palavra não passará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B7                 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Céus e terras passarão, mas Sua Palavra não passará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A       E      B7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Não, não, não passará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A      E      B7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Não, não, não, não, não, não passará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E                                                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Hosana a Jesus Cristo, filho de Maria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Bendito o que vem em nome do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Santo, santo, santo, é quem os redime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AF5F2-FCA9-4263-A5E9-20D1D4BCECB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822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557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14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8001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044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093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235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584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338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456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807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8BED-E557-47B7-8DC6-93C4238A6A06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9DD5-11C5-4FEE-8FB2-B99E23E0E2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40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C0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SANTOS</a:t>
            </a:r>
            <a:r>
              <a:rPr lang="pt-BR" sz="2000" dirty="0" smtClean="0">
                <a:solidFill>
                  <a:srgbClr val="FFFF00"/>
                </a:solidFill>
              </a:rPr>
              <a:t/>
            </a:r>
            <a:br>
              <a:rPr lang="pt-BR" sz="20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Santo</a:t>
            </a:r>
            <a:r>
              <a:rPr lang="pt-BR" sz="3600" dirty="0">
                <a:solidFill>
                  <a:srgbClr val="FFFF00"/>
                </a:solidFill>
              </a:rPr>
              <a:t>, santo, santo, dizem todos os </a:t>
            </a:r>
            <a:r>
              <a:rPr lang="pt-BR" sz="3600" dirty="0" smtClean="0">
                <a:solidFill>
                  <a:srgbClr val="FFFF00"/>
                </a:solidFill>
              </a:rPr>
              <a:t>anjos                </a:t>
            </a: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Santo</a:t>
            </a:r>
            <a:r>
              <a:rPr lang="pt-BR" sz="3600" dirty="0">
                <a:solidFill>
                  <a:srgbClr val="FFFF00"/>
                </a:solidFill>
              </a:rPr>
              <a:t>, santo, santo, é o Senhor Jesus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Santo</a:t>
            </a:r>
            <a:r>
              <a:rPr lang="pt-BR" sz="3600" dirty="0">
                <a:solidFill>
                  <a:srgbClr val="FFFF00"/>
                </a:solidFill>
              </a:rPr>
              <a:t>, santo, santo, é quem os </a:t>
            </a:r>
            <a:r>
              <a:rPr lang="pt-BR" sz="3600" dirty="0" smtClean="0">
                <a:solidFill>
                  <a:srgbClr val="FFFF00"/>
                </a:solidFill>
              </a:rPr>
              <a:t>redime</a:t>
            </a: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Porque </a:t>
            </a:r>
            <a:r>
              <a:rPr lang="pt-BR" sz="3600" dirty="0">
                <a:solidFill>
                  <a:srgbClr val="FFFF00"/>
                </a:solidFill>
              </a:rPr>
              <a:t>meu Deus é Santo e a terra cheia de sua glória </a:t>
            </a:r>
            <a:r>
              <a:rPr lang="pt-BR" sz="3600" dirty="0" smtClean="0">
                <a:solidFill>
                  <a:srgbClr val="FFFF00"/>
                </a:solidFill>
              </a:rPr>
              <a:t>está Porque </a:t>
            </a:r>
            <a:r>
              <a:rPr lang="pt-BR" sz="3600" dirty="0">
                <a:solidFill>
                  <a:srgbClr val="FFFF00"/>
                </a:solidFill>
              </a:rPr>
              <a:t>meu Deus é Santo e a terra cheia de sua glória está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Céus </a:t>
            </a:r>
            <a:r>
              <a:rPr lang="pt-BR" sz="3600" dirty="0">
                <a:solidFill>
                  <a:srgbClr val="FFFF00"/>
                </a:solidFill>
              </a:rPr>
              <a:t>e terras passarão, mas Sua Palavra não </a:t>
            </a:r>
            <a:r>
              <a:rPr lang="pt-BR" sz="3600" dirty="0" smtClean="0">
                <a:solidFill>
                  <a:srgbClr val="FFFF00"/>
                </a:solidFill>
              </a:rPr>
              <a:t>passará Céus </a:t>
            </a:r>
            <a:r>
              <a:rPr lang="pt-BR" sz="3600" dirty="0">
                <a:solidFill>
                  <a:srgbClr val="FFFF00"/>
                </a:solidFill>
              </a:rPr>
              <a:t>e terras passarão, mas Sua Palavra </a:t>
            </a:r>
            <a:r>
              <a:rPr lang="pt-BR" sz="3600">
                <a:solidFill>
                  <a:srgbClr val="FFFF00"/>
                </a:solidFill>
              </a:rPr>
              <a:t>não </a:t>
            </a:r>
            <a:r>
              <a:rPr lang="pt-BR" sz="3600" smtClean="0">
                <a:solidFill>
                  <a:srgbClr val="FFFF00"/>
                </a:solidFill>
              </a:rPr>
              <a:t>passará Não</a:t>
            </a:r>
            <a:r>
              <a:rPr lang="pt-BR" sz="3600" dirty="0">
                <a:solidFill>
                  <a:srgbClr val="FFFF00"/>
                </a:solidFill>
              </a:rPr>
              <a:t>, não, não passará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Não</a:t>
            </a:r>
            <a:r>
              <a:rPr lang="pt-BR" sz="3600" dirty="0">
                <a:solidFill>
                  <a:srgbClr val="FFFF00"/>
                </a:solidFill>
              </a:rPr>
              <a:t>, não, não, não, não, não passará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3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SANTOS Santo, santo, santo, dizem todos os anjos                 Santo, santo, santo, é o Senhor Jesus Santo, santo, santo, é quem os redime Porque meu Deus é Santo e a terra cheia de sua glória está Porque meu Deus é Santo e a terra cheia de sua glória está Céus e terras passarão, mas Sua Palavra não passará Céus e terras passarão, mas Sua Palavra não passará Não, não, não passará Não, não, não, não, não, não passará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                                                                  B7                                                                                 SANTO Santo, santo, santo, dizem todos os anjos                 SANTOS                                                                  E Santo, santo, santo, é o Senhor Jesus                                                              A Santo, santo, santo, é quem os redime                                       E                           B7                               E Porque meu Deus é Santo e a terra cheia de sua glória está A                                   E                       B7                                  E Porque meu Deus é Santo e a terra cheia de sua glória está                                     B7                                                  E                 REFRAO Céus e terras passarão, mas Sua Palavra não passará                                     B7                                                   E Céus e terras passarão, mas Sua Palavra não passará   A       E      B7             E Não, não, não passará                              A      E      B7             E Não, não, não, não, não, não passará         E                                                   B7 Hosana a Jesus Cristo, filho de Maria                                                                     E Bendito o que vem em nome do Senhor                                                              A Santo, santo, santo, é quem os redime  </dc:title>
  <dc:creator>Usuário do Windows</dc:creator>
  <cp:lastModifiedBy>MARCELO</cp:lastModifiedBy>
  <cp:revision>15</cp:revision>
  <dcterms:created xsi:type="dcterms:W3CDTF">2015-03-15T00:53:16Z</dcterms:created>
  <dcterms:modified xsi:type="dcterms:W3CDTF">2019-05-18T21:29:27Z</dcterms:modified>
</cp:coreProperties>
</file>