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218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28/12/2017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 </a:t>
            </a:r>
            <a:r>
              <a:rPr lang="pt-BR" dirty="0" err="1" smtClean="0"/>
              <a:t>Dm</a:t>
            </a:r>
            <a:r>
              <a:rPr lang="pt-BR" dirty="0" smtClean="0"/>
              <a:t>             Gm             C</a:t>
            </a:r>
            <a:r>
              <a:rPr lang="pt-BR" baseline="0" dirty="0" smtClean="0"/>
              <a:t>                   </a:t>
            </a:r>
            <a:r>
              <a:rPr lang="pt-BR" baseline="0" dirty="0" err="1" smtClean="0"/>
              <a:t>Dm</a:t>
            </a:r>
            <a:endParaRPr lang="pt-BR" dirty="0" smtClean="0"/>
          </a:p>
          <a:p>
            <a:r>
              <a:rPr lang="pt-BR" dirty="0" smtClean="0"/>
              <a:t>São Miguel arcanjo defendei–nos</a:t>
            </a:r>
            <a:r>
              <a:rPr lang="pt-BR" baseline="0" dirty="0" smtClean="0"/>
              <a:t> do combate  </a:t>
            </a:r>
          </a:p>
          <a:p>
            <a:r>
              <a:rPr lang="pt-BR" dirty="0" smtClean="0"/>
              <a:t>           </a:t>
            </a:r>
            <a:r>
              <a:rPr lang="pt-BR" dirty="0" err="1" smtClean="0"/>
              <a:t>Dm</a:t>
            </a:r>
            <a:r>
              <a:rPr lang="pt-BR" dirty="0" smtClean="0"/>
              <a:t>                        C</a:t>
            </a:r>
            <a:r>
              <a:rPr lang="pt-BR" baseline="0" dirty="0" smtClean="0"/>
              <a:t>          </a:t>
            </a:r>
            <a:r>
              <a:rPr lang="pt-BR" baseline="0" dirty="0" err="1" smtClean="0"/>
              <a:t>Dm</a:t>
            </a:r>
            <a:r>
              <a:rPr lang="pt-BR" baseline="0" dirty="0" smtClean="0"/>
              <a:t>                              C             </a:t>
            </a:r>
            <a:r>
              <a:rPr lang="pt-BR" baseline="0" dirty="0" err="1" smtClean="0"/>
              <a:t>Dm</a:t>
            </a:r>
            <a:endParaRPr lang="pt-BR" dirty="0" smtClean="0"/>
          </a:p>
          <a:p>
            <a:r>
              <a:rPr lang="pt-BR" dirty="0" smtClean="0"/>
              <a:t>Pra podermos vencer toda força do mal</a:t>
            </a:r>
            <a:r>
              <a:rPr lang="pt-BR" baseline="0" dirty="0" smtClean="0"/>
              <a:t> e trazer a vitoria na palma da mão</a:t>
            </a:r>
          </a:p>
          <a:p>
            <a:r>
              <a:rPr lang="pt-BR" baseline="0" dirty="0" smtClean="0"/>
              <a:t>         </a:t>
            </a:r>
            <a:r>
              <a:rPr lang="pt-BR" baseline="0" dirty="0" err="1" smtClean="0"/>
              <a:t>Bb</a:t>
            </a:r>
            <a:r>
              <a:rPr lang="pt-BR" baseline="0" dirty="0" smtClean="0"/>
              <a:t>    Gm               </a:t>
            </a:r>
            <a:r>
              <a:rPr lang="pt-BR" baseline="0" dirty="0" err="1" smtClean="0"/>
              <a:t>Bb</a:t>
            </a:r>
            <a:r>
              <a:rPr lang="pt-BR" baseline="0" dirty="0" smtClean="0"/>
              <a:t>         </a:t>
            </a:r>
            <a:r>
              <a:rPr lang="pt-BR" baseline="0" dirty="0" err="1" smtClean="0"/>
              <a:t>Dm</a:t>
            </a:r>
            <a:r>
              <a:rPr lang="pt-BR" baseline="0" dirty="0" smtClean="0"/>
              <a:t>                     </a:t>
            </a:r>
            <a:r>
              <a:rPr lang="pt-BR" baseline="0" dirty="0" err="1" smtClean="0"/>
              <a:t>Bb</a:t>
            </a:r>
            <a:r>
              <a:rPr lang="pt-BR" baseline="0" dirty="0" smtClean="0"/>
              <a:t>             C       </a:t>
            </a:r>
            <a:r>
              <a:rPr lang="pt-BR" baseline="0" dirty="0" err="1" smtClean="0"/>
              <a:t>Dm</a:t>
            </a:r>
            <a:endParaRPr lang="pt-BR" baseline="0" dirty="0" smtClean="0"/>
          </a:p>
          <a:p>
            <a:r>
              <a:rPr lang="pt-BR" baseline="0" dirty="0" smtClean="0"/>
              <a:t>Para glorificarmos nosso senhor Jesus venha nos ajudar no combate final</a:t>
            </a:r>
          </a:p>
          <a:p>
            <a:r>
              <a:rPr lang="pt-BR" baseline="0" dirty="0" smtClean="0"/>
              <a:t>_____________________________________________________________</a:t>
            </a:r>
          </a:p>
          <a:p>
            <a:r>
              <a:rPr lang="pt-BR" dirty="0" smtClean="0"/>
              <a:t>          </a:t>
            </a:r>
            <a:r>
              <a:rPr lang="pt-BR" dirty="0" err="1" smtClean="0"/>
              <a:t>Dm</a:t>
            </a:r>
            <a:r>
              <a:rPr lang="pt-BR" dirty="0" smtClean="0"/>
              <a:t>                       C</a:t>
            </a:r>
            <a:r>
              <a:rPr lang="pt-BR" baseline="0" dirty="0" smtClean="0"/>
              <a:t>          </a:t>
            </a:r>
            <a:r>
              <a:rPr lang="pt-BR" baseline="0" dirty="0" err="1" smtClean="0"/>
              <a:t>Dm</a:t>
            </a:r>
            <a:r>
              <a:rPr lang="pt-BR" baseline="0" dirty="0" smtClean="0"/>
              <a:t>                                   C          </a:t>
            </a:r>
            <a:r>
              <a:rPr lang="pt-BR" baseline="0" dirty="0" err="1" smtClean="0"/>
              <a:t>Dm</a:t>
            </a:r>
            <a:endParaRPr lang="pt-BR" baseline="0" dirty="0" smtClean="0"/>
          </a:p>
          <a:p>
            <a:r>
              <a:rPr lang="pt-BR" baseline="0" dirty="0" smtClean="0"/>
              <a:t>Com os anjos, arcanjos e os querubins venha chefe de toda </a:t>
            </a:r>
            <a:r>
              <a:rPr lang="pt-BR" baseline="0" dirty="0" err="1" smtClean="0"/>
              <a:t>melicia</a:t>
            </a:r>
            <a:r>
              <a:rPr lang="pt-BR" baseline="0" dirty="0" smtClean="0"/>
              <a:t> do céu </a:t>
            </a:r>
          </a:p>
          <a:p>
            <a:r>
              <a:rPr lang="pt-BR" baseline="0" dirty="0" smtClean="0"/>
              <a:t>          </a:t>
            </a:r>
            <a:r>
              <a:rPr lang="pt-BR" baseline="0" dirty="0" err="1" smtClean="0"/>
              <a:t>Bb</a:t>
            </a:r>
            <a:r>
              <a:rPr lang="pt-BR" baseline="0" dirty="0" smtClean="0"/>
              <a:t>      Gm        </a:t>
            </a:r>
            <a:r>
              <a:rPr lang="pt-BR" baseline="0" dirty="0" err="1" smtClean="0"/>
              <a:t>Bb</a:t>
            </a:r>
            <a:r>
              <a:rPr lang="pt-BR" baseline="0" dirty="0" smtClean="0"/>
              <a:t>       </a:t>
            </a:r>
            <a:r>
              <a:rPr lang="pt-BR" baseline="0" dirty="0" err="1" smtClean="0"/>
              <a:t>Dm</a:t>
            </a:r>
            <a:r>
              <a:rPr lang="pt-BR" baseline="0" dirty="0" smtClean="0"/>
              <a:t>                        </a:t>
            </a:r>
            <a:r>
              <a:rPr lang="pt-BR" baseline="0" dirty="0" err="1" smtClean="0"/>
              <a:t>Bb</a:t>
            </a:r>
            <a:r>
              <a:rPr lang="pt-BR" baseline="0" dirty="0" smtClean="0"/>
              <a:t>        C    </a:t>
            </a:r>
            <a:r>
              <a:rPr lang="pt-BR" baseline="0" dirty="0" err="1" smtClean="0"/>
              <a:t>Dm</a:t>
            </a:r>
            <a:endParaRPr lang="pt-BR" baseline="0" dirty="0" smtClean="0"/>
          </a:p>
          <a:p>
            <a:r>
              <a:rPr lang="pt-BR" baseline="0" dirty="0" smtClean="0"/>
              <a:t>Combater a favor da igreja de Deus Travaremos batalha espiritual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28/12/2017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28/12/2017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28/12/2017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28/12/2017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28/12/2017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28/12/2017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28/12/2017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28/12/2017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28/12/2017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28/12/2017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28/12/2017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28/12/2017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SÃO MIGUEL ARCANJO DEFENDEI–NOS DO COMBATE  </a:t>
            </a:r>
            <a:r>
              <a:rPr lang="pt-BR" sz="4000" dirty="0" smtClean="0">
                <a:solidFill>
                  <a:srgbClr val="FF0000"/>
                </a:solidFill>
              </a:rPr>
              <a:t>(refrão)2x</a:t>
            </a: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Pra podermos vencer toda força do mal e trazer a vitoria na palma da mão</a:t>
            </a: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Para glorificarmos nosso senhor Jesus </a:t>
            </a:r>
            <a:r>
              <a:rPr lang="pt-BR" sz="4000" u="sng" dirty="0" smtClean="0">
                <a:solidFill>
                  <a:srgbClr val="FFFF00"/>
                </a:solidFill>
              </a:rPr>
              <a:t>venha nos ajudar no combate final </a:t>
            </a:r>
            <a:r>
              <a:rPr lang="pt-BR" sz="4000" u="sng" dirty="0" smtClean="0">
                <a:solidFill>
                  <a:srgbClr val="FF0000"/>
                </a:solidFill>
              </a:rPr>
              <a:t>(refrão)</a:t>
            </a: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Com os anjos, arcanjos e os querubins venha chefe de toda </a:t>
            </a:r>
            <a:r>
              <a:rPr lang="pt-BR" sz="4000" dirty="0" smtClean="0">
                <a:solidFill>
                  <a:srgbClr val="FFFF00"/>
                </a:solidFill>
              </a:rPr>
              <a:t>milícia </a:t>
            </a:r>
            <a:r>
              <a:rPr lang="pt-BR" sz="4000" dirty="0" smtClean="0">
                <a:solidFill>
                  <a:srgbClr val="FFFF00"/>
                </a:solidFill>
              </a:rPr>
              <a:t>do céu </a:t>
            </a: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Combater a favor da igreja de Deus Travaremos batalha espiritual</a:t>
            </a:r>
          </a:p>
          <a:p>
            <a:pPr algn="l"/>
            <a:endParaRPr lang="pt-BR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154</Words>
  <Application>Microsoft Office PowerPoint</Application>
  <PresentationFormat>Apresentação na tela 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16</cp:revision>
  <dcterms:created xsi:type="dcterms:W3CDTF">2016-06-04T17:36:16Z</dcterms:created>
  <dcterms:modified xsi:type="dcterms:W3CDTF">2017-12-28T14:12:46Z</dcterms:modified>
</cp:coreProperties>
</file>