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64" autoAdjust="0"/>
  </p:normalViewPr>
  <p:slideViewPr>
    <p:cSldViewPr>
      <p:cViewPr varScale="1">
        <p:scale>
          <a:sx n="65" d="100"/>
          <a:sy n="65" d="100"/>
        </p:scale>
        <p:origin x="-15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0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    D                      G                 A               D     </a:t>
            </a:r>
          </a:p>
          <a:p>
            <a:r>
              <a:rPr lang="pt-BR" dirty="0" smtClean="0"/>
              <a:t>SENHOR</a:t>
            </a:r>
            <a:r>
              <a:rPr lang="pt-BR" baseline="0" dirty="0" smtClean="0"/>
              <a:t> SE TU ME CHAMAS EU QUERO TE OUVIR </a:t>
            </a:r>
          </a:p>
          <a:p>
            <a:r>
              <a:rPr lang="pt-BR" baseline="0" dirty="0" smtClean="0"/>
              <a:t>        </a:t>
            </a:r>
            <a:r>
              <a:rPr lang="pt-BR" baseline="0" dirty="0" err="1" smtClean="0"/>
              <a:t>Bm</a:t>
            </a:r>
            <a:r>
              <a:rPr lang="pt-BR" baseline="0" dirty="0" smtClean="0"/>
              <a:t>                      Em           A                      D</a:t>
            </a:r>
          </a:p>
          <a:p>
            <a:r>
              <a:rPr lang="pt-BR" baseline="0" dirty="0" smtClean="0"/>
              <a:t>SE QUERES QUE EU TE SIGA RESPONDO EI ME AQUI</a:t>
            </a:r>
          </a:p>
          <a:p>
            <a:r>
              <a:rPr lang="pt-BR" baseline="0" dirty="0" smtClean="0"/>
              <a:t>                    </a:t>
            </a:r>
            <a:r>
              <a:rPr lang="pt-BR" baseline="0" dirty="0" err="1" smtClean="0"/>
              <a:t>Bm</a:t>
            </a:r>
            <a:r>
              <a:rPr lang="pt-BR" baseline="0" dirty="0" smtClean="0"/>
              <a:t>             G             A        Em                 A                                  D</a:t>
            </a:r>
          </a:p>
          <a:p>
            <a:r>
              <a:rPr lang="pt-BR" baseline="0" dirty="0" smtClean="0"/>
              <a:t>Profetas te ouviram e seguiram tua vós, andaram mundo afora e pregaram sem temor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Bm</a:t>
            </a:r>
            <a:r>
              <a:rPr lang="pt-BR" baseline="0" dirty="0" smtClean="0"/>
              <a:t>             Em             A                 D       </a:t>
            </a:r>
            <a:r>
              <a:rPr lang="pt-BR" baseline="0" dirty="0" err="1" smtClean="0"/>
              <a:t>Bm</a:t>
            </a:r>
            <a:r>
              <a:rPr lang="pt-BR" baseline="0" dirty="0" smtClean="0"/>
              <a:t>              Em                   A             D</a:t>
            </a:r>
            <a:endParaRPr lang="pt-BR" dirty="0" smtClean="0"/>
          </a:p>
          <a:p>
            <a:r>
              <a:rPr lang="pt-BR" dirty="0" smtClean="0"/>
              <a:t>Seus passo tu firmastes sustentando</a:t>
            </a:r>
            <a:r>
              <a:rPr lang="pt-BR" baseline="0" dirty="0" smtClean="0"/>
              <a:t> seu vigor, profeta tu me chamas: vem senhor aqui estou</a:t>
            </a:r>
          </a:p>
          <a:p>
            <a:r>
              <a:rPr lang="pt-BR" baseline="0" dirty="0" smtClean="0"/>
              <a:t>----------------------------------------------------------------------------------------------------------</a:t>
            </a:r>
          </a:p>
          <a:p>
            <a:r>
              <a:rPr lang="pt-BR" baseline="0" dirty="0" smtClean="0"/>
              <a:t>                           </a:t>
            </a:r>
            <a:r>
              <a:rPr lang="pt-BR" baseline="0" dirty="0" err="1" smtClean="0"/>
              <a:t>Bm</a:t>
            </a:r>
            <a:r>
              <a:rPr lang="pt-BR" baseline="0" dirty="0" smtClean="0"/>
              <a:t>             G                  A        Em                 A                                  D</a:t>
            </a:r>
          </a:p>
          <a:p>
            <a:r>
              <a:rPr lang="pt-BR" baseline="0" dirty="0" smtClean="0"/>
              <a:t>Nos passos de teu filho, toda igreja também vai, seguindo seu chamado de ser santa qual </a:t>
            </a:r>
            <a:r>
              <a:rPr lang="pt-BR" baseline="0" dirty="0" err="1" smtClean="0"/>
              <a:t>jesus</a:t>
            </a:r>
            <a:endParaRPr lang="pt-BR" baseline="0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Bm</a:t>
            </a:r>
            <a:r>
              <a:rPr lang="pt-BR" baseline="0" dirty="0" smtClean="0"/>
              <a:t>          Em             A                 D       </a:t>
            </a:r>
            <a:r>
              <a:rPr lang="pt-BR" baseline="0" dirty="0" err="1" smtClean="0"/>
              <a:t>Bm</a:t>
            </a:r>
            <a:r>
              <a:rPr lang="pt-BR" baseline="0" dirty="0" smtClean="0"/>
              <a:t>              Em                A             D</a:t>
            </a:r>
          </a:p>
          <a:p>
            <a:r>
              <a:rPr lang="pt-BR" dirty="0" smtClean="0"/>
              <a:t>Apostolo e mártires se deram sem medir Apostolo me chamas:</a:t>
            </a:r>
            <a:r>
              <a:rPr lang="pt-BR" baseline="0" dirty="0" smtClean="0"/>
              <a:t> vêm senhor, estou aqui.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SENHOR </a:t>
            </a:r>
            <a:r>
              <a:rPr lang="pt-BR" dirty="0" smtClean="0">
                <a:solidFill>
                  <a:srgbClr val="FFFF00"/>
                </a:solidFill>
              </a:rPr>
              <a:t>SE TU ME CHAMAS EU QUERO TE OUVIR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 </a:t>
            </a:r>
            <a:r>
              <a:rPr lang="pt-BR" dirty="0" smtClean="0">
                <a:solidFill>
                  <a:srgbClr val="FFFF00"/>
                </a:solidFill>
              </a:rPr>
              <a:t>QUERES QUE EU TE SIGA RESPONDO EI ME AQUI</a:t>
            </a:r>
          </a:p>
          <a:p>
            <a:pPr algn="l"/>
            <a:endParaRPr lang="pt-BR" smtClean="0">
              <a:solidFill>
                <a:srgbClr val="FFFF00"/>
              </a:solidFill>
            </a:endParaRPr>
          </a:p>
          <a:p>
            <a:pPr algn="l"/>
            <a:r>
              <a:rPr lang="pt-BR" smtClean="0">
                <a:solidFill>
                  <a:srgbClr val="FFFF00"/>
                </a:solidFill>
              </a:rPr>
              <a:t>Profetas </a:t>
            </a:r>
            <a:r>
              <a:rPr lang="pt-BR" dirty="0" smtClean="0">
                <a:solidFill>
                  <a:srgbClr val="FFFF00"/>
                </a:solidFill>
              </a:rPr>
              <a:t>te ouviram e seguiram tua vós, andaram mundo afora e pregaram sem temor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Seus </a:t>
            </a:r>
            <a:r>
              <a:rPr lang="pt-BR" dirty="0" smtClean="0">
                <a:solidFill>
                  <a:srgbClr val="FFFF00"/>
                </a:solidFill>
              </a:rPr>
              <a:t>passo tu firmastes sustentando seu vigor, profeta tu me chamas: vem senhor aqui estou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Nos </a:t>
            </a:r>
            <a:r>
              <a:rPr lang="pt-BR" dirty="0" smtClean="0">
                <a:solidFill>
                  <a:srgbClr val="FFFF00"/>
                </a:solidFill>
              </a:rPr>
              <a:t>passos de teu filho, toda igreja também vai, seguindo seu chamado de ser santa qual </a:t>
            </a:r>
            <a:r>
              <a:rPr lang="pt-BR" dirty="0" err="1" smtClean="0">
                <a:solidFill>
                  <a:srgbClr val="FFFF00"/>
                </a:solidFill>
              </a:rPr>
              <a:t>jesus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Apostolo </a:t>
            </a:r>
            <a:r>
              <a:rPr lang="pt-BR" dirty="0" smtClean="0">
                <a:solidFill>
                  <a:srgbClr val="FFFF00"/>
                </a:solidFill>
              </a:rPr>
              <a:t>e mártires se deram sem medir Apostolo me chamas: vêm senhor, estou aqui.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218</Words>
  <Application>Microsoft Office PowerPoint</Application>
  <PresentationFormat>Apresentação na tela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19</cp:revision>
  <dcterms:created xsi:type="dcterms:W3CDTF">2016-06-04T17:36:16Z</dcterms:created>
  <dcterms:modified xsi:type="dcterms:W3CDTF">2018-03-10T18:26:37Z</dcterms:modified>
</cp:coreProperties>
</file>